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  <p:sldMasterId id="2147483648" r:id="rId3"/>
  </p:sldMasterIdLst>
  <p:notesMasterIdLst>
    <p:notesMasterId r:id="rId16"/>
  </p:notesMasterIdLst>
  <p:sldIdLst>
    <p:sldId id="256" r:id="rId4"/>
    <p:sldId id="258" r:id="rId5"/>
    <p:sldId id="266" r:id="rId6"/>
    <p:sldId id="269" r:id="rId7"/>
    <p:sldId id="268" r:id="rId8"/>
    <p:sldId id="270" r:id="rId9"/>
    <p:sldId id="271" r:id="rId10"/>
    <p:sldId id="272" r:id="rId11"/>
    <p:sldId id="273" r:id="rId12"/>
    <p:sldId id="265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D44BC-197E-62F3-FD97-44ECD0FB86C3}" v="5296" dt="2023-08-30T22:48:44.561"/>
    <p1510:client id="{6A717858-782F-E50F-0B28-61E647E93BF0}" v="206" dt="2023-08-28T23:05:57.257"/>
    <p1510:client id="{9739F6E4-EE06-E30A-37B2-A604F5F5F29A}" v="9" dt="2023-09-01T21:13:17.795"/>
    <p1510:client id="{9C776C55-D92C-0F8C-B2AA-461500727635}" v="2" dt="2023-09-13T18:08:59.191"/>
    <p1510:client id="{B54DCD38-725C-D1DB-95F4-2685700EA12F}" v="13" dt="2023-08-24T19:53:17.403"/>
    <p1510:client id="{CC84ABBE-92C8-DCF6-0275-771D022055F2}" v="898" dt="2023-09-05T20:25:14.411"/>
    <p1510:client id="{E553C227-7BBA-F8CE-D35B-8A05F09D1586}" v="887" dt="2023-08-31T01:18:56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5.xml" Id="rId8" /><Relationship Type="http://schemas.openxmlformats.org/officeDocument/2006/relationships/slide" Target="slides/slide10.xml" Id="rId13" /><Relationship Type="http://schemas.openxmlformats.org/officeDocument/2006/relationships/viewProps" Target="viewProps.xml" Id="rId18" /><Relationship Type="http://schemas.openxmlformats.org/officeDocument/2006/relationships/slideMaster" Target="slideMasters/slideMaster3.xml" Id="rId3" /><Relationship Type="http://schemas.openxmlformats.org/officeDocument/2006/relationships/slide" Target="slides/slide4.xml" Id="rId7" /><Relationship Type="http://schemas.openxmlformats.org/officeDocument/2006/relationships/slide" Target="slides/slide9.xml" Id="rId12" /><Relationship Type="http://schemas.openxmlformats.org/officeDocument/2006/relationships/presProps" Target="presProps.xml" Id="rId17" /><Relationship Type="http://schemas.openxmlformats.org/officeDocument/2006/relationships/slideMaster" Target="slideMasters/slideMaster2.xml" Id="rId2" /><Relationship Type="http://schemas.openxmlformats.org/officeDocument/2006/relationships/notesMaster" Target="notesMasters/notesMaster1.xml" Id="rId16" /><Relationship Type="http://schemas.openxmlformats.org/officeDocument/2006/relationships/tableStyles" Target="tableStyle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3.xml" Id="rId6" /><Relationship Type="http://schemas.openxmlformats.org/officeDocument/2006/relationships/slide" Target="slides/slide8.xml" Id="rId11" /><Relationship Type="http://schemas.openxmlformats.org/officeDocument/2006/relationships/slide" Target="slides/slide2.xml" Id="rId5" /><Relationship Type="http://schemas.openxmlformats.org/officeDocument/2006/relationships/slide" Target="slides/slide12.xml" Id="rId15" /><Relationship Type="http://schemas.openxmlformats.org/officeDocument/2006/relationships/slide" Target="slides/slide7.xml" Id="rId10" /><Relationship Type="http://schemas.openxmlformats.org/officeDocument/2006/relationships/theme" Target="theme/theme1.xml" Id="rId19" /><Relationship Type="http://schemas.openxmlformats.org/officeDocument/2006/relationships/slide" Target="slides/slide1.xml" Id="rId4" /><Relationship Type="http://schemas.openxmlformats.org/officeDocument/2006/relationships/slide" Target="slides/slide6.xml" Id="rId9" /><Relationship Type="http://schemas.openxmlformats.org/officeDocument/2006/relationships/slide" Target="slides/slide11.xml" Id="rId14" /><Relationship Type="http://schemas.microsoft.com/office/2015/10/relationships/revisionInfo" Target="revisionInfo.xml" Id="rId22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A1073-53DD-4412-9132-FAD1D06A51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31799F-7724-448A-8DD2-0320CAF6E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With the rising costs of higher education, prospective students and parents are faced with difficult choices about which college to attend. </a:t>
          </a:r>
        </a:p>
      </dgm:t>
    </dgm:pt>
    <dgm:pt modelId="{D1469D4D-D063-44F8-A5DB-6ADCF8025051}" type="parTrans" cxnId="{06E9C92E-80C0-4277-9D0A-AFE8AE44DD65}">
      <dgm:prSet/>
      <dgm:spPr/>
      <dgm:t>
        <a:bodyPr/>
        <a:lstStyle/>
        <a:p>
          <a:endParaRPr lang="en-US"/>
        </a:p>
      </dgm:t>
    </dgm:pt>
    <dgm:pt modelId="{DF177404-EE23-44FD-A7EB-F6F0BFAF0C50}" type="sibTrans" cxnId="{06E9C92E-80C0-4277-9D0A-AFE8AE44DD65}">
      <dgm:prSet/>
      <dgm:spPr/>
      <dgm:t>
        <a:bodyPr/>
        <a:lstStyle/>
        <a:p>
          <a:endParaRPr lang="en-US"/>
        </a:p>
      </dgm:t>
    </dgm:pt>
    <dgm:pt modelId="{D5B921D0-1AC3-409D-84B6-D8968280ED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While there are many non-financial benefits to attending college, my presentation will focus on the potential for higher earnings after college.  </a:t>
          </a:r>
        </a:p>
      </dgm:t>
    </dgm:pt>
    <dgm:pt modelId="{200B5ECA-BE6F-49A2-A198-845FFAC87946}" type="parTrans" cxnId="{C22C7A77-4FE8-409A-8ABF-52DB1E8D1F54}">
      <dgm:prSet/>
      <dgm:spPr/>
      <dgm:t>
        <a:bodyPr/>
        <a:lstStyle/>
        <a:p>
          <a:endParaRPr lang="en-US"/>
        </a:p>
      </dgm:t>
    </dgm:pt>
    <dgm:pt modelId="{C2189DFD-AE45-4959-A744-6CD8F6F0EAEF}" type="sibTrans" cxnId="{C22C7A77-4FE8-409A-8ABF-52DB1E8D1F54}">
      <dgm:prSet/>
      <dgm:spPr/>
      <dgm:t>
        <a:bodyPr/>
        <a:lstStyle/>
        <a:p>
          <a:endParaRPr lang="en-US"/>
        </a:p>
      </dgm:t>
    </dgm:pt>
    <dgm:pt modelId="{5A8A3001-9A1A-4CEE-BFD6-C5991D0BF6E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solidFill>
                <a:schemeClr val="tx1"/>
              </a:solidFill>
              <a:latin typeface="Calibri"/>
              <a:cs typeface="Calibri"/>
            </a:rPr>
            <a:t>My presentation will analyze student earnings a decade after enrollment by institution, region, selectivity, and other factors, to help guide students looking to maximize their earnings after college.</a:t>
          </a:r>
          <a:endParaRPr lang="en-US" dirty="0">
            <a:solidFill>
              <a:schemeClr val="tx1"/>
            </a:solidFill>
            <a:latin typeface="Calibri Light"/>
            <a:cs typeface="Calibri Light"/>
          </a:endParaRPr>
        </a:p>
      </dgm:t>
    </dgm:pt>
    <dgm:pt modelId="{6314727B-EFA0-414B-B74A-C0E8A79639FC}" type="parTrans" cxnId="{BA3BE28B-2DA0-47FC-8F42-BB2AF59A1E39}">
      <dgm:prSet/>
      <dgm:spPr/>
      <dgm:t>
        <a:bodyPr/>
        <a:lstStyle/>
        <a:p>
          <a:endParaRPr lang="en-US"/>
        </a:p>
      </dgm:t>
    </dgm:pt>
    <dgm:pt modelId="{2BFCB826-1228-49CC-94C6-81FCA87C1731}" type="sibTrans" cxnId="{BA3BE28B-2DA0-47FC-8F42-BB2AF59A1E39}">
      <dgm:prSet/>
      <dgm:spPr/>
      <dgm:t>
        <a:bodyPr/>
        <a:lstStyle/>
        <a:p>
          <a:endParaRPr lang="en-US"/>
        </a:p>
      </dgm:t>
    </dgm:pt>
    <dgm:pt modelId="{E7C41AB9-E996-4C9E-AA15-593DB36773C6}" type="pres">
      <dgm:prSet presAssocID="{FFCA1073-53DD-4412-9132-FAD1D06A51E9}" presName="root" presStyleCnt="0">
        <dgm:presLayoutVars>
          <dgm:dir/>
          <dgm:resizeHandles val="exact"/>
        </dgm:presLayoutVars>
      </dgm:prSet>
      <dgm:spPr/>
    </dgm:pt>
    <dgm:pt modelId="{544012E9-B4F7-4EEB-9293-6F2BF6228BB6}" type="pres">
      <dgm:prSet presAssocID="{9731799F-7724-448A-8DD2-0320CAF6E4E8}" presName="compNode" presStyleCnt="0"/>
      <dgm:spPr/>
    </dgm:pt>
    <dgm:pt modelId="{57063373-A8B3-45FE-A9FA-6ACDF19D077D}" type="pres">
      <dgm:prSet presAssocID="{9731799F-7724-448A-8DD2-0320CAF6E4E8}" presName="bgRect" presStyleLbl="bgShp" presStyleIdx="0" presStyleCnt="3"/>
      <dgm:spPr/>
    </dgm:pt>
    <dgm:pt modelId="{5833BFBB-DCC0-48CA-AE6C-A335194E3AAB}" type="pres">
      <dgm:prSet presAssocID="{9731799F-7724-448A-8DD2-0320CAF6E4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34C4EEA9-A84E-4176-8675-909662D6F4AC}" type="pres">
      <dgm:prSet presAssocID="{9731799F-7724-448A-8DD2-0320CAF6E4E8}" presName="spaceRect" presStyleCnt="0"/>
      <dgm:spPr/>
    </dgm:pt>
    <dgm:pt modelId="{A6252C09-D9C3-4B34-B094-5D28A58BF0D4}" type="pres">
      <dgm:prSet presAssocID="{9731799F-7724-448A-8DD2-0320CAF6E4E8}" presName="parTx" presStyleLbl="revTx" presStyleIdx="0" presStyleCnt="3">
        <dgm:presLayoutVars>
          <dgm:chMax val="0"/>
          <dgm:chPref val="0"/>
        </dgm:presLayoutVars>
      </dgm:prSet>
      <dgm:spPr/>
    </dgm:pt>
    <dgm:pt modelId="{E75E1078-3A29-4A15-B42F-BE2B3826B7B1}" type="pres">
      <dgm:prSet presAssocID="{DF177404-EE23-44FD-A7EB-F6F0BFAF0C50}" presName="sibTrans" presStyleCnt="0"/>
      <dgm:spPr/>
    </dgm:pt>
    <dgm:pt modelId="{6C0482D8-1B96-43D7-82A8-6AB2C1172B04}" type="pres">
      <dgm:prSet presAssocID="{D5B921D0-1AC3-409D-84B6-D8968280EDB1}" presName="compNode" presStyleCnt="0"/>
      <dgm:spPr/>
    </dgm:pt>
    <dgm:pt modelId="{D6AC4669-E4A2-4133-9640-8F8F04B06681}" type="pres">
      <dgm:prSet presAssocID="{D5B921D0-1AC3-409D-84B6-D8968280EDB1}" presName="bgRect" presStyleLbl="bgShp" presStyleIdx="1" presStyleCnt="3"/>
      <dgm:spPr/>
    </dgm:pt>
    <dgm:pt modelId="{DB23B0D8-8A43-401B-AB4C-AC29008A3C02}" type="pres">
      <dgm:prSet presAssocID="{D5B921D0-1AC3-409D-84B6-D8968280ED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79C9472-C574-4EA4-A667-F5D5224256C8}" type="pres">
      <dgm:prSet presAssocID="{D5B921D0-1AC3-409D-84B6-D8968280EDB1}" presName="spaceRect" presStyleCnt="0"/>
      <dgm:spPr/>
    </dgm:pt>
    <dgm:pt modelId="{C94E9243-9360-4A16-842A-FDF48D1254B8}" type="pres">
      <dgm:prSet presAssocID="{D5B921D0-1AC3-409D-84B6-D8968280EDB1}" presName="parTx" presStyleLbl="revTx" presStyleIdx="1" presStyleCnt="3">
        <dgm:presLayoutVars>
          <dgm:chMax val="0"/>
          <dgm:chPref val="0"/>
        </dgm:presLayoutVars>
      </dgm:prSet>
      <dgm:spPr/>
    </dgm:pt>
    <dgm:pt modelId="{06B41D71-8AF5-4536-96AC-8A153A4655A6}" type="pres">
      <dgm:prSet presAssocID="{C2189DFD-AE45-4959-A744-6CD8F6F0EAEF}" presName="sibTrans" presStyleCnt="0"/>
      <dgm:spPr/>
    </dgm:pt>
    <dgm:pt modelId="{FDEA255F-C404-40F6-8C99-9F5729F68E09}" type="pres">
      <dgm:prSet presAssocID="{5A8A3001-9A1A-4CEE-BFD6-C5991D0BF6EB}" presName="compNode" presStyleCnt="0"/>
      <dgm:spPr/>
    </dgm:pt>
    <dgm:pt modelId="{03FDFE76-0A61-4027-8F0D-3335CF9F7481}" type="pres">
      <dgm:prSet presAssocID="{5A8A3001-9A1A-4CEE-BFD6-C5991D0BF6EB}" presName="bgRect" presStyleLbl="bgShp" presStyleIdx="2" presStyleCnt="3"/>
      <dgm:spPr/>
    </dgm:pt>
    <dgm:pt modelId="{0390BA03-2A5F-4191-B9BA-217CB90EE199}" type="pres">
      <dgm:prSet presAssocID="{5A8A3001-9A1A-4CEE-BFD6-C5991D0BF6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9EB7CE8-AE9E-461E-BA83-DE27D69EE446}" type="pres">
      <dgm:prSet presAssocID="{5A8A3001-9A1A-4CEE-BFD6-C5991D0BF6EB}" presName="spaceRect" presStyleCnt="0"/>
      <dgm:spPr/>
    </dgm:pt>
    <dgm:pt modelId="{FB2829EE-BED2-4372-86D9-DBF007AE46E5}" type="pres">
      <dgm:prSet presAssocID="{5A8A3001-9A1A-4CEE-BFD6-C5991D0BF6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2CCD05-5AEC-47AC-B595-5B03FC463A06}" type="presOf" srcId="{D5B921D0-1AC3-409D-84B6-D8968280EDB1}" destId="{C94E9243-9360-4A16-842A-FDF48D1254B8}" srcOrd="0" destOrd="0" presId="urn:microsoft.com/office/officeart/2018/2/layout/IconVerticalSolidList"/>
    <dgm:cxn modelId="{7F8C4B13-3CF3-4D2E-B4EF-40791283D81B}" type="presOf" srcId="{5A8A3001-9A1A-4CEE-BFD6-C5991D0BF6EB}" destId="{FB2829EE-BED2-4372-86D9-DBF007AE46E5}" srcOrd="0" destOrd="0" presId="urn:microsoft.com/office/officeart/2018/2/layout/IconVerticalSolidList"/>
    <dgm:cxn modelId="{06E9C92E-80C0-4277-9D0A-AFE8AE44DD65}" srcId="{FFCA1073-53DD-4412-9132-FAD1D06A51E9}" destId="{9731799F-7724-448A-8DD2-0320CAF6E4E8}" srcOrd="0" destOrd="0" parTransId="{D1469D4D-D063-44F8-A5DB-6ADCF8025051}" sibTransId="{DF177404-EE23-44FD-A7EB-F6F0BFAF0C50}"/>
    <dgm:cxn modelId="{A1E51861-04CD-407A-9325-0913796C938E}" type="presOf" srcId="{9731799F-7724-448A-8DD2-0320CAF6E4E8}" destId="{A6252C09-D9C3-4B34-B094-5D28A58BF0D4}" srcOrd="0" destOrd="0" presId="urn:microsoft.com/office/officeart/2018/2/layout/IconVerticalSolidList"/>
    <dgm:cxn modelId="{C22C7A77-4FE8-409A-8ABF-52DB1E8D1F54}" srcId="{FFCA1073-53DD-4412-9132-FAD1D06A51E9}" destId="{D5B921D0-1AC3-409D-84B6-D8968280EDB1}" srcOrd="1" destOrd="0" parTransId="{200B5ECA-BE6F-49A2-A198-845FFAC87946}" sibTransId="{C2189DFD-AE45-4959-A744-6CD8F6F0EAEF}"/>
    <dgm:cxn modelId="{BA3BE28B-2DA0-47FC-8F42-BB2AF59A1E39}" srcId="{FFCA1073-53DD-4412-9132-FAD1D06A51E9}" destId="{5A8A3001-9A1A-4CEE-BFD6-C5991D0BF6EB}" srcOrd="2" destOrd="0" parTransId="{6314727B-EFA0-414B-B74A-C0E8A79639FC}" sibTransId="{2BFCB826-1228-49CC-94C6-81FCA87C1731}"/>
    <dgm:cxn modelId="{EAA078F3-64C6-4233-8390-7FF286232EFC}" type="presOf" srcId="{FFCA1073-53DD-4412-9132-FAD1D06A51E9}" destId="{E7C41AB9-E996-4C9E-AA15-593DB36773C6}" srcOrd="0" destOrd="0" presId="urn:microsoft.com/office/officeart/2018/2/layout/IconVerticalSolidList"/>
    <dgm:cxn modelId="{A2107A4A-1BFB-4CA9-AA47-C5988BFA48E1}" type="presParOf" srcId="{E7C41AB9-E996-4C9E-AA15-593DB36773C6}" destId="{544012E9-B4F7-4EEB-9293-6F2BF6228BB6}" srcOrd="0" destOrd="0" presId="urn:microsoft.com/office/officeart/2018/2/layout/IconVerticalSolidList"/>
    <dgm:cxn modelId="{F99138ED-C2A2-4B1D-9C22-A251A212600D}" type="presParOf" srcId="{544012E9-B4F7-4EEB-9293-6F2BF6228BB6}" destId="{57063373-A8B3-45FE-A9FA-6ACDF19D077D}" srcOrd="0" destOrd="0" presId="urn:microsoft.com/office/officeart/2018/2/layout/IconVerticalSolidList"/>
    <dgm:cxn modelId="{B4B723EE-D622-47E5-A3EC-4CCA1BFC431B}" type="presParOf" srcId="{544012E9-B4F7-4EEB-9293-6F2BF6228BB6}" destId="{5833BFBB-DCC0-48CA-AE6C-A335194E3AAB}" srcOrd="1" destOrd="0" presId="urn:microsoft.com/office/officeart/2018/2/layout/IconVerticalSolidList"/>
    <dgm:cxn modelId="{61FB2127-734F-4CBE-815A-51651C969EC5}" type="presParOf" srcId="{544012E9-B4F7-4EEB-9293-6F2BF6228BB6}" destId="{34C4EEA9-A84E-4176-8675-909662D6F4AC}" srcOrd="2" destOrd="0" presId="urn:microsoft.com/office/officeart/2018/2/layout/IconVerticalSolidList"/>
    <dgm:cxn modelId="{7FE001E8-314E-4386-A71C-7C79BED07AED}" type="presParOf" srcId="{544012E9-B4F7-4EEB-9293-6F2BF6228BB6}" destId="{A6252C09-D9C3-4B34-B094-5D28A58BF0D4}" srcOrd="3" destOrd="0" presId="urn:microsoft.com/office/officeart/2018/2/layout/IconVerticalSolidList"/>
    <dgm:cxn modelId="{702F7BA8-21D9-4113-A4E5-38FB9E7E4650}" type="presParOf" srcId="{E7C41AB9-E996-4C9E-AA15-593DB36773C6}" destId="{E75E1078-3A29-4A15-B42F-BE2B3826B7B1}" srcOrd="1" destOrd="0" presId="urn:microsoft.com/office/officeart/2018/2/layout/IconVerticalSolidList"/>
    <dgm:cxn modelId="{CBE9C49F-C3FA-446D-8AF4-D30DE1839BE3}" type="presParOf" srcId="{E7C41AB9-E996-4C9E-AA15-593DB36773C6}" destId="{6C0482D8-1B96-43D7-82A8-6AB2C1172B04}" srcOrd="2" destOrd="0" presId="urn:microsoft.com/office/officeart/2018/2/layout/IconVerticalSolidList"/>
    <dgm:cxn modelId="{FF58DB09-5897-4508-B784-8759FC5F4686}" type="presParOf" srcId="{6C0482D8-1B96-43D7-82A8-6AB2C1172B04}" destId="{D6AC4669-E4A2-4133-9640-8F8F04B06681}" srcOrd="0" destOrd="0" presId="urn:microsoft.com/office/officeart/2018/2/layout/IconVerticalSolidList"/>
    <dgm:cxn modelId="{2BB8ED68-DE71-42F8-9AA8-708AD77A900E}" type="presParOf" srcId="{6C0482D8-1B96-43D7-82A8-6AB2C1172B04}" destId="{DB23B0D8-8A43-401B-AB4C-AC29008A3C02}" srcOrd="1" destOrd="0" presId="urn:microsoft.com/office/officeart/2018/2/layout/IconVerticalSolidList"/>
    <dgm:cxn modelId="{1927E941-303D-4D53-81F7-9B03B7361193}" type="presParOf" srcId="{6C0482D8-1B96-43D7-82A8-6AB2C1172B04}" destId="{F79C9472-C574-4EA4-A667-F5D5224256C8}" srcOrd="2" destOrd="0" presId="urn:microsoft.com/office/officeart/2018/2/layout/IconVerticalSolidList"/>
    <dgm:cxn modelId="{35E1DA90-C310-48DF-9181-247F636674E8}" type="presParOf" srcId="{6C0482D8-1B96-43D7-82A8-6AB2C1172B04}" destId="{C94E9243-9360-4A16-842A-FDF48D1254B8}" srcOrd="3" destOrd="0" presId="urn:microsoft.com/office/officeart/2018/2/layout/IconVerticalSolidList"/>
    <dgm:cxn modelId="{445B5887-67E4-4B34-9FB8-872A2CF58114}" type="presParOf" srcId="{E7C41AB9-E996-4C9E-AA15-593DB36773C6}" destId="{06B41D71-8AF5-4536-96AC-8A153A4655A6}" srcOrd="3" destOrd="0" presId="urn:microsoft.com/office/officeart/2018/2/layout/IconVerticalSolidList"/>
    <dgm:cxn modelId="{07A43DF6-54A2-4A0B-B725-1A71B9BEAC6E}" type="presParOf" srcId="{E7C41AB9-E996-4C9E-AA15-593DB36773C6}" destId="{FDEA255F-C404-40F6-8C99-9F5729F68E09}" srcOrd="4" destOrd="0" presId="urn:microsoft.com/office/officeart/2018/2/layout/IconVerticalSolidList"/>
    <dgm:cxn modelId="{4E017101-1964-4B05-AE7A-78D197BD0126}" type="presParOf" srcId="{FDEA255F-C404-40F6-8C99-9F5729F68E09}" destId="{03FDFE76-0A61-4027-8F0D-3335CF9F7481}" srcOrd="0" destOrd="0" presId="urn:microsoft.com/office/officeart/2018/2/layout/IconVerticalSolidList"/>
    <dgm:cxn modelId="{9803848D-A4AB-4A54-985B-50135096BC50}" type="presParOf" srcId="{FDEA255F-C404-40F6-8C99-9F5729F68E09}" destId="{0390BA03-2A5F-4191-B9BA-217CB90EE199}" srcOrd="1" destOrd="0" presId="urn:microsoft.com/office/officeart/2018/2/layout/IconVerticalSolidList"/>
    <dgm:cxn modelId="{8A3F2714-F23C-4294-B64E-DB33A895FAEF}" type="presParOf" srcId="{FDEA255F-C404-40F6-8C99-9F5729F68E09}" destId="{B9EB7CE8-AE9E-461E-BA83-DE27D69EE446}" srcOrd="2" destOrd="0" presId="urn:microsoft.com/office/officeart/2018/2/layout/IconVerticalSolidList"/>
    <dgm:cxn modelId="{D82DA4F9-B686-4360-BB8B-954AB466D62A}" type="presParOf" srcId="{FDEA255F-C404-40F6-8C99-9F5729F68E09}" destId="{FB2829EE-BED2-4372-86D9-DBF007AE46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90554F-AD24-48B1-9515-75D085C9EEE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41AE42-32D6-43CD-9409-77BC5730A7AD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California Institute of Technology: $104K</a:t>
          </a:r>
          <a:endParaRPr lang="en-US">
            <a:solidFill>
              <a:srgbClr val="444444"/>
            </a:solidFill>
            <a:latin typeface="Calibri"/>
            <a:cs typeface="Calibri"/>
          </a:endParaRPr>
        </a:p>
      </dgm:t>
    </dgm:pt>
    <dgm:pt modelId="{2B124D24-A48E-4395-A208-F4510E264DEA}" type="parTrans" cxnId="{FA12D2EC-D046-4185-9A4B-DEEF332D8E49}">
      <dgm:prSet/>
      <dgm:spPr/>
    </dgm:pt>
    <dgm:pt modelId="{4158C5D9-1733-47CD-99C0-151BF0311238}" type="sibTrans" cxnId="{FA12D2EC-D046-4185-9A4B-DEEF332D8E49}">
      <dgm:prSet/>
      <dgm:spPr/>
    </dgm:pt>
    <dgm:pt modelId="{842CED62-3059-4245-98E6-ADC44754D9FE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1</a:t>
          </a:r>
        </a:p>
      </dgm:t>
    </dgm:pt>
    <dgm:pt modelId="{E770D4AF-D374-42B6-B67D-6299347B0FD9}" type="parTrans" cxnId="{57D13ABF-C2B7-45F3-95E2-D90A8F99DC51}">
      <dgm:prSet/>
      <dgm:spPr/>
    </dgm:pt>
    <dgm:pt modelId="{68D02A8B-EC62-4FC2-99DE-256D49FC9561}" type="sibTrans" cxnId="{57D13ABF-C2B7-45F3-95E2-D90A8F99DC51}">
      <dgm:prSet/>
      <dgm:spPr/>
    </dgm:pt>
    <dgm:pt modelId="{421AA85C-8413-44BF-ACB4-0031B54BAA70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2</a:t>
          </a:r>
        </a:p>
      </dgm:t>
    </dgm:pt>
    <dgm:pt modelId="{EFB1DAA4-7BE5-49C2-8947-7342E8293B15}" type="parTrans" cxnId="{A2E64280-6872-438C-B6B7-E741CABE47C9}">
      <dgm:prSet/>
      <dgm:spPr/>
    </dgm:pt>
    <dgm:pt modelId="{FF47CE79-4D3A-4307-98AC-48FE635DBBAC}" type="sibTrans" cxnId="{A2E64280-6872-438C-B6B7-E741CABE47C9}">
      <dgm:prSet/>
      <dgm:spPr/>
    </dgm:pt>
    <dgm:pt modelId="{985921A3-B76D-4952-8573-57A296D7649D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Massachusetts Institute of Technology: $117K</a:t>
          </a:r>
          <a:endParaRPr lang="en-US">
            <a:latin typeface="Calibri Light"/>
            <a:cs typeface="Calibri Light"/>
          </a:endParaRPr>
        </a:p>
      </dgm:t>
    </dgm:pt>
    <dgm:pt modelId="{D9263BE6-AD8E-44E8-A1C4-6CA92C55440A}" type="parTrans" cxnId="{CF077C1F-E2BF-47B8-B69D-B6C06241E799}">
      <dgm:prSet/>
      <dgm:spPr/>
    </dgm:pt>
    <dgm:pt modelId="{783524BC-05EF-431D-BD67-13A3110178AD}" type="sibTrans" cxnId="{CF077C1F-E2BF-47B8-B69D-B6C06241E799}">
      <dgm:prSet/>
      <dgm:spPr/>
    </dgm:pt>
    <dgm:pt modelId="{C5EB48CB-DAF1-4735-B5BF-54FEE8F1BED8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3</a:t>
          </a:r>
        </a:p>
      </dgm:t>
    </dgm:pt>
    <dgm:pt modelId="{ED5BE5C7-ABF5-4757-B57E-31BABE5EC177}" type="parTrans" cxnId="{E42B5027-5708-4AEE-A228-9A5BAEB2A819}">
      <dgm:prSet/>
      <dgm:spPr/>
    </dgm:pt>
    <dgm:pt modelId="{CA5EA76C-94E4-42E3-9124-889BCCAB72C0}" type="sibTrans" cxnId="{E42B5027-5708-4AEE-A228-9A5BAEB2A819}">
      <dgm:prSet/>
      <dgm:spPr/>
    </dgm:pt>
    <dgm:pt modelId="{BD18D663-9405-4EC4-B366-082EA7DE8C86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4</a:t>
          </a:r>
        </a:p>
      </dgm:t>
    </dgm:pt>
    <dgm:pt modelId="{9831F8F4-1CBD-4923-8474-2ABC848915E5}" type="parTrans" cxnId="{33BD2CAD-9832-4297-8EF0-288E12474AF0}">
      <dgm:prSet/>
      <dgm:spPr/>
    </dgm:pt>
    <dgm:pt modelId="{D28BDDC2-A55E-4F99-88E8-11E8D85FE718}" type="sibTrans" cxnId="{33BD2CAD-9832-4297-8EF0-288E12474AF0}">
      <dgm:prSet/>
      <dgm:spPr/>
    </dgm:pt>
    <dgm:pt modelId="{3C9119A7-3467-44B9-A884-A72BA219C127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Princeton University: $105K</a:t>
          </a:r>
          <a:endParaRPr lang="en-US">
            <a:latin typeface="Calibri Light"/>
            <a:cs typeface="Calibri Light"/>
          </a:endParaRPr>
        </a:p>
      </dgm:t>
    </dgm:pt>
    <dgm:pt modelId="{22AFFAA4-9B8C-432B-86F9-C32E4D755DAA}" type="parTrans" cxnId="{046DA831-E120-44FF-A2CF-C022D6A30790}">
      <dgm:prSet/>
      <dgm:spPr/>
    </dgm:pt>
    <dgm:pt modelId="{AB6EB3A1-EC5F-4F32-9044-73F1D36D088A}" type="sibTrans" cxnId="{046DA831-E120-44FF-A2CF-C022D6A30790}">
      <dgm:prSet/>
      <dgm:spPr/>
    </dgm:pt>
    <dgm:pt modelId="{BF833777-087B-4DA4-AC19-072AE7B058BD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5</a:t>
          </a:r>
        </a:p>
      </dgm:t>
    </dgm:pt>
    <dgm:pt modelId="{EAB92455-DB54-48F0-9BA7-8B918E801B76}" type="parTrans" cxnId="{D75ECE36-DD26-441D-B4FA-87845018EB29}">
      <dgm:prSet/>
      <dgm:spPr/>
    </dgm:pt>
    <dgm:pt modelId="{024E441D-A94E-411B-8478-8C4557004099}" type="sibTrans" cxnId="{D75ECE36-DD26-441D-B4FA-87845018EB29}">
      <dgm:prSet/>
      <dgm:spPr/>
    </dgm:pt>
    <dgm:pt modelId="{6D30F989-D6AA-412C-BD3B-069BB1FFD366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Harvard University: $120K</a:t>
          </a:r>
          <a:endParaRPr lang="en-US"/>
        </a:p>
      </dgm:t>
    </dgm:pt>
    <dgm:pt modelId="{BFC83C4C-CD51-42D3-A815-52A34855BE4E}" type="parTrans" cxnId="{B7899DF9-F5BE-40CB-87AC-6A236266EAC4}">
      <dgm:prSet/>
      <dgm:spPr/>
    </dgm:pt>
    <dgm:pt modelId="{61C70B12-F1E8-40C9-877F-AD7F801758E9}" type="sibTrans" cxnId="{B7899DF9-F5BE-40CB-87AC-6A236266EAC4}">
      <dgm:prSet/>
      <dgm:spPr/>
    </dgm:pt>
    <dgm:pt modelId="{F1F37B22-9863-45C1-827E-7029B8C7CA80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University of Pennsylvania: $107K</a:t>
          </a:r>
          <a:endParaRPr lang="en-US"/>
        </a:p>
      </dgm:t>
    </dgm:pt>
    <dgm:pt modelId="{33473EDE-531B-4B01-922F-EF05C3F2EE4C}" type="parTrans" cxnId="{5A009B7D-CAF0-4DCA-976F-EC64F4B64341}">
      <dgm:prSet/>
      <dgm:spPr/>
    </dgm:pt>
    <dgm:pt modelId="{D0335679-4DC1-43E9-8FF9-B533988B486B}" type="sibTrans" cxnId="{5A009B7D-CAF0-4DCA-976F-EC64F4B64341}">
      <dgm:prSet/>
      <dgm:spPr/>
    </dgm:pt>
    <dgm:pt modelId="{2287AB7B-D93E-4DCF-8AF5-5F4AE20D431E}" type="pres">
      <dgm:prSet presAssocID="{6690554F-AD24-48B1-9515-75D085C9EEEC}" presName="vert0" presStyleCnt="0">
        <dgm:presLayoutVars>
          <dgm:dir/>
          <dgm:animOne val="branch"/>
          <dgm:animLvl val="lvl"/>
        </dgm:presLayoutVars>
      </dgm:prSet>
      <dgm:spPr/>
    </dgm:pt>
    <dgm:pt modelId="{AAEDBBA4-A967-4262-ABD7-713C214E0079}" type="pres">
      <dgm:prSet presAssocID="{842CED62-3059-4245-98E6-ADC44754D9FE}" presName="thickLine" presStyleLbl="alignNode1" presStyleIdx="0" presStyleCnt="5"/>
      <dgm:spPr/>
    </dgm:pt>
    <dgm:pt modelId="{AFE92FCC-A3FC-48C0-A6D4-9A84054A0695}" type="pres">
      <dgm:prSet presAssocID="{842CED62-3059-4245-98E6-ADC44754D9FE}" presName="horz1" presStyleCnt="0"/>
      <dgm:spPr/>
    </dgm:pt>
    <dgm:pt modelId="{B3DECD1D-D3BE-470F-B518-412C8F22A8AE}" type="pres">
      <dgm:prSet presAssocID="{842CED62-3059-4245-98E6-ADC44754D9FE}" presName="tx1" presStyleLbl="revTx" presStyleIdx="0" presStyleCnt="10"/>
      <dgm:spPr/>
    </dgm:pt>
    <dgm:pt modelId="{B3EC18F0-DF96-40AA-84B7-86EFDB4BE1D5}" type="pres">
      <dgm:prSet presAssocID="{842CED62-3059-4245-98E6-ADC44754D9FE}" presName="vert1" presStyleCnt="0"/>
      <dgm:spPr/>
    </dgm:pt>
    <dgm:pt modelId="{A8F92790-05A0-44E2-8466-D8FDCACD00BB}" type="pres">
      <dgm:prSet presAssocID="{6D30F989-D6AA-412C-BD3B-069BB1FFD366}" presName="vertSpace2a" presStyleCnt="0"/>
      <dgm:spPr/>
    </dgm:pt>
    <dgm:pt modelId="{076E1A06-D5D2-4F53-BE3A-3D899FCE00F4}" type="pres">
      <dgm:prSet presAssocID="{6D30F989-D6AA-412C-BD3B-069BB1FFD366}" presName="horz2" presStyleCnt="0"/>
      <dgm:spPr/>
    </dgm:pt>
    <dgm:pt modelId="{187F4A2D-2C6E-4B9F-8250-ADFEA2302C44}" type="pres">
      <dgm:prSet presAssocID="{6D30F989-D6AA-412C-BD3B-069BB1FFD366}" presName="horzSpace2" presStyleCnt="0"/>
      <dgm:spPr/>
    </dgm:pt>
    <dgm:pt modelId="{0A5F9F6E-BD64-4928-BBC5-2F2834346542}" type="pres">
      <dgm:prSet presAssocID="{6D30F989-D6AA-412C-BD3B-069BB1FFD366}" presName="tx2" presStyleLbl="revTx" presStyleIdx="1" presStyleCnt="10"/>
      <dgm:spPr/>
    </dgm:pt>
    <dgm:pt modelId="{30898276-BD7C-4072-81C9-0D010F55FC99}" type="pres">
      <dgm:prSet presAssocID="{6D30F989-D6AA-412C-BD3B-069BB1FFD366}" presName="vert2" presStyleCnt="0"/>
      <dgm:spPr/>
    </dgm:pt>
    <dgm:pt modelId="{195C63A2-B0F5-4B23-9988-3D1170DABBB4}" type="pres">
      <dgm:prSet presAssocID="{6D30F989-D6AA-412C-BD3B-069BB1FFD366}" presName="thinLine2b" presStyleLbl="callout" presStyleIdx="0" presStyleCnt="5"/>
      <dgm:spPr/>
    </dgm:pt>
    <dgm:pt modelId="{8CDC4718-6C81-423B-BAEA-C714EC195A53}" type="pres">
      <dgm:prSet presAssocID="{6D30F989-D6AA-412C-BD3B-069BB1FFD366}" presName="vertSpace2b" presStyleCnt="0"/>
      <dgm:spPr/>
    </dgm:pt>
    <dgm:pt modelId="{5D304671-615D-4984-89B5-C07E6D12FFAD}" type="pres">
      <dgm:prSet presAssocID="{421AA85C-8413-44BF-ACB4-0031B54BAA70}" presName="thickLine" presStyleLbl="alignNode1" presStyleIdx="1" presStyleCnt="5"/>
      <dgm:spPr/>
    </dgm:pt>
    <dgm:pt modelId="{6DB9D681-3CA0-4191-8592-2A83B830AF32}" type="pres">
      <dgm:prSet presAssocID="{421AA85C-8413-44BF-ACB4-0031B54BAA70}" presName="horz1" presStyleCnt="0"/>
      <dgm:spPr/>
    </dgm:pt>
    <dgm:pt modelId="{2C312475-C3D5-4DB6-B50E-4E563EB09C6A}" type="pres">
      <dgm:prSet presAssocID="{421AA85C-8413-44BF-ACB4-0031B54BAA70}" presName="tx1" presStyleLbl="revTx" presStyleIdx="2" presStyleCnt="10"/>
      <dgm:spPr/>
    </dgm:pt>
    <dgm:pt modelId="{5C77752D-12D3-4FE8-B916-E37D6DA11998}" type="pres">
      <dgm:prSet presAssocID="{421AA85C-8413-44BF-ACB4-0031B54BAA70}" presName="vert1" presStyleCnt="0"/>
      <dgm:spPr/>
    </dgm:pt>
    <dgm:pt modelId="{FEFCA8C7-C987-415C-915A-D51D4130CCB3}" type="pres">
      <dgm:prSet presAssocID="{985921A3-B76D-4952-8573-57A296D7649D}" presName="vertSpace2a" presStyleCnt="0"/>
      <dgm:spPr/>
    </dgm:pt>
    <dgm:pt modelId="{0F39746E-EFE2-4EB3-A86F-8D9971B8E7E6}" type="pres">
      <dgm:prSet presAssocID="{985921A3-B76D-4952-8573-57A296D7649D}" presName="horz2" presStyleCnt="0"/>
      <dgm:spPr/>
    </dgm:pt>
    <dgm:pt modelId="{45810950-7AAA-4208-AE1F-2E7D00AD94B8}" type="pres">
      <dgm:prSet presAssocID="{985921A3-B76D-4952-8573-57A296D7649D}" presName="horzSpace2" presStyleCnt="0"/>
      <dgm:spPr/>
    </dgm:pt>
    <dgm:pt modelId="{22496630-B8D6-4F07-A216-B660DAAE1993}" type="pres">
      <dgm:prSet presAssocID="{985921A3-B76D-4952-8573-57A296D7649D}" presName="tx2" presStyleLbl="revTx" presStyleIdx="3" presStyleCnt="10"/>
      <dgm:spPr/>
    </dgm:pt>
    <dgm:pt modelId="{C0684ACD-13B1-4436-A06C-71188D6ED962}" type="pres">
      <dgm:prSet presAssocID="{985921A3-B76D-4952-8573-57A296D7649D}" presName="vert2" presStyleCnt="0"/>
      <dgm:spPr/>
    </dgm:pt>
    <dgm:pt modelId="{83B0C1C1-1D7E-44E5-95DB-C7AD20F65C63}" type="pres">
      <dgm:prSet presAssocID="{985921A3-B76D-4952-8573-57A296D7649D}" presName="thinLine2b" presStyleLbl="callout" presStyleIdx="1" presStyleCnt="5"/>
      <dgm:spPr/>
    </dgm:pt>
    <dgm:pt modelId="{495B53F7-6D76-4BDE-A41A-242523FE3736}" type="pres">
      <dgm:prSet presAssocID="{985921A3-B76D-4952-8573-57A296D7649D}" presName="vertSpace2b" presStyleCnt="0"/>
      <dgm:spPr/>
    </dgm:pt>
    <dgm:pt modelId="{D6E426C1-7C74-4CFA-A490-244EE8E7F2A8}" type="pres">
      <dgm:prSet presAssocID="{C5EB48CB-DAF1-4735-B5BF-54FEE8F1BED8}" presName="thickLine" presStyleLbl="alignNode1" presStyleIdx="2" presStyleCnt="5"/>
      <dgm:spPr/>
    </dgm:pt>
    <dgm:pt modelId="{5EBB4FDD-153C-4A1A-85D0-7F6E5D87E2C6}" type="pres">
      <dgm:prSet presAssocID="{C5EB48CB-DAF1-4735-B5BF-54FEE8F1BED8}" presName="horz1" presStyleCnt="0"/>
      <dgm:spPr/>
    </dgm:pt>
    <dgm:pt modelId="{BF6F1417-AF15-4A00-9C02-5A109781C3BA}" type="pres">
      <dgm:prSet presAssocID="{C5EB48CB-DAF1-4735-B5BF-54FEE8F1BED8}" presName="tx1" presStyleLbl="revTx" presStyleIdx="4" presStyleCnt="10"/>
      <dgm:spPr/>
    </dgm:pt>
    <dgm:pt modelId="{055173EF-579F-48D3-96E7-2D8F39C4C7E6}" type="pres">
      <dgm:prSet presAssocID="{C5EB48CB-DAF1-4735-B5BF-54FEE8F1BED8}" presName="vert1" presStyleCnt="0"/>
      <dgm:spPr/>
    </dgm:pt>
    <dgm:pt modelId="{2880B349-26F7-4789-816F-3C1424800F04}" type="pres">
      <dgm:prSet presAssocID="{F1F37B22-9863-45C1-827E-7029B8C7CA80}" presName="vertSpace2a" presStyleCnt="0"/>
      <dgm:spPr/>
    </dgm:pt>
    <dgm:pt modelId="{424D45C5-1F7A-4B53-9CDB-2AA3F12698C6}" type="pres">
      <dgm:prSet presAssocID="{F1F37B22-9863-45C1-827E-7029B8C7CA80}" presName="horz2" presStyleCnt="0"/>
      <dgm:spPr/>
    </dgm:pt>
    <dgm:pt modelId="{40A331EE-26A3-44F8-92D4-BEFEDC95DC64}" type="pres">
      <dgm:prSet presAssocID="{F1F37B22-9863-45C1-827E-7029B8C7CA80}" presName="horzSpace2" presStyleCnt="0"/>
      <dgm:spPr/>
    </dgm:pt>
    <dgm:pt modelId="{DB4D12A6-5765-4E05-9CF7-C41D7AC75588}" type="pres">
      <dgm:prSet presAssocID="{F1F37B22-9863-45C1-827E-7029B8C7CA80}" presName="tx2" presStyleLbl="revTx" presStyleIdx="5" presStyleCnt="10"/>
      <dgm:spPr/>
    </dgm:pt>
    <dgm:pt modelId="{861046DE-5A84-4940-8178-B13D43EA1240}" type="pres">
      <dgm:prSet presAssocID="{F1F37B22-9863-45C1-827E-7029B8C7CA80}" presName="vert2" presStyleCnt="0"/>
      <dgm:spPr/>
    </dgm:pt>
    <dgm:pt modelId="{E436EBD9-5C3F-4129-A842-D60D3F755F32}" type="pres">
      <dgm:prSet presAssocID="{F1F37B22-9863-45C1-827E-7029B8C7CA80}" presName="thinLine2b" presStyleLbl="callout" presStyleIdx="2" presStyleCnt="5"/>
      <dgm:spPr/>
    </dgm:pt>
    <dgm:pt modelId="{05C7AFF5-F5E2-4703-837E-0E18F5FF6064}" type="pres">
      <dgm:prSet presAssocID="{F1F37B22-9863-45C1-827E-7029B8C7CA80}" presName="vertSpace2b" presStyleCnt="0"/>
      <dgm:spPr/>
    </dgm:pt>
    <dgm:pt modelId="{8936451E-C7D9-4EEB-AF13-9F7EAA1684A1}" type="pres">
      <dgm:prSet presAssocID="{BD18D663-9405-4EC4-B366-082EA7DE8C86}" presName="thickLine" presStyleLbl="alignNode1" presStyleIdx="3" presStyleCnt="5"/>
      <dgm:spPr/>
    </dgm:pt>
    <dgm:pt modelId="{4F4A9212-A46B-4CBF-ACDC-DA32EDE7BD5B}" type="pres">
      <dgm:prSet presAssocID="{BD18D663-9405-4EC4-B366-082EA7DE8C86}" presName="horz1" presStyleCnt="0"/>
      <dgm:spPr/>
    </dgm:pt>
    <dgm:pt modelId="{C9CF10DD-333A-4094-B70D-8C8A6036D152}" type="pres">
      <dgm:prSet presAssocID="{BD18D663-9405-4EC4-B366-082EA7DE8C86}" presName="tx1" presStyleLbl="revTx" presStyleIdx="6" presStyleCnt="10"/>
      <dgm:spPr/>
    </dgm:pt>
    <dgm:pt modelId="{DBB9985C-C816-481D-A081-EB413E8C9C1E}" type="pres">
      <dgm:prSet presAssocID="{BD18D663-9405-4EC4-B366-082EA7DE8C86}" presName="vert1" presStyleCnt="0"/>
      <dgm:spPr/>
    </dgm:pt>
    <dgm:pt modelId="{6B2008B2-AC8C-4911-9D30-CB308628988F}" type="pres">
      <dgm:prSet presAssocID="{3C9119A7-3467-44B9-A884-A72BA219C127}" presName="vertSpace2a" presStyleCnt="0"/>
      <dgm:spPr/>
    </dgm:pt>
    <dgm:pt modelId="{5502D239-02E5-4934-B9CD-9E8E3A326FF0}" type="pres">
      <dgm:prSet presAssocID="{3C9119A7-3467-44B9-A884-A72BA219C127}" presName="horz2" presStyleCnt="0"/>
      <dgm:spPr/>
    </dgm:pt>
    <dgm:pt modelId="{7E4B81D8-74E0-4AAA-B11F-C3B9ECF8933E}" type="pres">
      <dgm:prSet presAssocID="{3C9119A7-3467-44B9-A884-A72BA219C127}" presName="horzSpace2" presStyleCnt="0"/>
      <dgm:spPr/>
    </dgm:pt>
    <dgm:pt modelId="{03A00761-CC7C-4C5C-8B8A-819DEED94D45}" type="pres">
      <dgm:prSet presAssocID="{3C9119A7-3467-44B9-A884-A72BA219C127}" presName="tx2" presStyleLbl="revTx" presStyleIdx="7" presStyleCnt="10"/>
      <dgm:spPr/>
    </dgm:pt>
    <dgm:pt modelId="{3692C334-2551-4C16-99F8-82415851B465}" type="pres">
      <dgm:prSet presAssocID="{3C9119A7-3467-44B9-A884-A72BA219C127}" presName="vert2" presStyleCnt="0"/>
      <dgm:spPr/>
    </dgm:pt>
    <dgm:pt modelId="{EC507F67-DB06-43C2-A5F1-4D00C8FCF62F}" type="pres">
      <dgm:prSet presAssocID="{3C9119A7-3467-44B9-A884-A72BA219C127}" presName="thinLine2b" presStyleLbl="callout" presStyleIdx="3" presStyleCnt="5"/>
      <dgm:spPr/>
    </dgm:pt>
    <dgm:pt modelId="{1D21441C-FD2F-4AD7-B9BF-988D7483A7D4}" type="pres">
      <dgm:prSet presAssocID="{3C9119A7-3467-44B9-A884-A72BA219C127}" presName="vertSpace2b" presStyleCnt="0"/>
      <dgm:spPr/>
    </dgm:pt>
    <dgm:pt modelId="{9DC2A625-F380-4DB9-9DE5-DFCA7C62025A}" type="pres">
      <dgm:prSet presAssocID="{BF833777-087B-4DA4-AC19-072AE7B058BD}" presName="thickLine" presStyleLbl="alignNode1" presStyleIdx="4" presStyleCnt="5"/>
      <dgm:spPr/>
    </dgm:pt>
    <dgm:pt modelId="{F37E3474-66C0-4FF6-B9A8-81221BA87E49}" type="pres">
      <dgm:prSet presAssocID="{BF833777-087B-4DA4-AC19-072AE7B058BD}" presName="horz1" presStyleCnt="0"/>
      <dgm:spPr/>
    </dgm:pt>
    <dgm:pt modelId="{52981C74-6B4E-404E-8E6A-F17B75755769}" type="pres">
      <dgm:prSet presAssocID="{BF833777-087B-4DA4-AC19-072AE7B058BD}" presName="tx1" presStyleLbl="revTx" presStyleIdx="8" presStyleCnt="10"/>
      <dgm:spPr/>
    </dgm:pt>
    <dgm:pt modelId="{36E962B4-A62C-410D-B977-456013ED25DE}" type="pres">
      <dgm:prSet presAssocID="{BF833777-087B-4DA4-AC19-072AE7B058BD}" presName="vert1" presStyleCnt="0"/>
      <dgm:spPr/>
    </dgm:pt>
    <dgm:pt modelId="{CA46EBE7-2252-4706-900D-1704C6307237}" type="pres">
      <dgm:prSet presAssocID="{D241AE42-32D6-43CD-9409-77BC5730A7AD}" presName="vertSpace2a" presStyleCnt="0"/>
      <dgm:spPr/>
    </dgm:pt>
    <dgm:pt modelId="{0FE87F8E-F514-496F-900E-54605464D39B}" type="pres">
      <dgm:prSet presAssocID="{D241AE42-32D6-43CD-9409-77BC5730A7AD}" presName="horz2" presStyleCnt="0"/>
      <dgm:spPr/>
    </dgm:pt>
    <dgm:pt modelId="{6539F801-E42D-4130-B472-4E4479995151}" type="pres">
      <dgm:prSet presAssocID="{D241AE42-32D6-43CD-9409-77BC5730A7AD}" presName="horzSpace2" presStyleCnt="0"/>
      <dgm:spPr/>
    </dgm:pt>
    <dgm:pt modelId="{819B73A6-87E3-4654-AC25-7966F4355F6E}" type="pres">
      <dgm:prSet presAssocID="{D241AE42-32D6-43CD-9409-77BC5730A7AD}" presName="tx2" presStyleLbl="revTx" presStyleIdx="9" presStyleCnt="10"/>
      <dgm:spPr/>
    </dgm:pt>
    <dgm:pt modelId="{0BCCA862-221F-4E7E-9C55-E3B7745B6FBB}" type="pres">
      <dgm:prSet presAssocID="{D241AE42-32D6-43CD-9409-77BC5730A7AD}" presName="vert2" presStyleCnt="0"/>
      <dgm:spPr/>
    </dgm:pt>
    <dgm:pt modelId="{BD73A15B-2978-4858-B4A9-FC3573417C1C}" type="pres">
      <dgm:prSet presAssocID="{D241AE42-32D6-43CD-9409-77BC5730A7AD}" presName="thinLine2b" presStyleLbl="callout" presStyleIdx="4" presStyleCnt="5"/>
      <dgm:spPr/>
    </dgm:pt>
    <dgm:pt modelId="{0F374925-F99B-4C63-AA30-C554A3594B86}" type="pres">
      <dgm:prSet presAssocID="{D241AE42-32D6-43CD-9409-77BC5730A7AD}" presName="vertSpace2b" presStyleCnt="0"/>
      <dgm:spPr/>
    </dgm:pt>
  </dgm:ptLst>
  <dgm:cxnLst>
    <dgm:cxn modelId="{88377C0F-3278-45BA-A614-5FD005C46FAD}" type="presOf" srcId="{BF833777-087B-4DA4-AC19-072AE7B058BD}" destId="{52981C74-6B4E-404E-8E6A-F17B75755769}" srcOrd="0" destOrd="0" presId="urn:microsoft.com/office/officeart/2008/layout/LinedList"/>
    <dgm:cxn modelId="{CF077C1F-E2BF-47B8-B69D-B6C06241E799}" srcId="{421AA85C-8413-44BF-ACB4-0031B54BAA70}" destId="{985921A3-B76D-4952-8573-57A296D7649D}" srcOrd="0" destOrd="0" parTransId="{D9263BE6-AD8E-44E8-A1C4-6CA92C55440A}" sibTransId="{783524BC-05EF-431D-BD67-13A3110178AD}"/>
    <dgm:cxn modelId="{E42B5027-5708-4AEE-A228-9A5BAEB2A819}" srcId="{6690554F-AD24-48B1-9515-75D085C9EEEC}" destId="{C5EB48CB-DAF1-4735-B5BF-54FEE8F1BED8}" srcOrd="2" destOrd="0" parTransId="{ED5BE5C7-ABF5-4757-B57E-31BABE5EC177}" sibTransId="{CA5EA76C-94E4-42E3-9124-889BCCAB72C0}"/>
    <dgm:cxn modelId="{D55C672B-3D99-4451-97E7-D0BF3A35B485}" type="presOf" srcId="{F1F37B22-9863-45C1-827E-7029B8C7CA80}" destId="{DB4D12A6-5765-4E05-9CF7-C41D7AC75588}" srcOrd="0" destOrd="0" presId="urn:microsoft.com/office/officeart/2008/layout/LinedList"/>
    <dgm:cxn modelId="{046DA831-E120-44FF-A2CF-C022D6A30790}" srcId="{BD18D663-9405-4EC4-B366-082EA7DE8C86}" destId="{3C9119A7-3467-44B9-A884-A72BA219C127}" srcOrd="0" destOrd="0" parTransId="{22AFFAA4-9B8C-432B-86F9-C32E4D755DAA}" sibTransId="{AB6EB3A1-EC5F-4F32-9044-73F1D36D088A}"/>
    <dgm:cxn modelId="{D75ECE36-DD26-441D-B4FA-87845018EB29}" srcId="{6690554F-AD24-48B1-9515-75D085C9EEEC}" destId="{BF833777-087B-4DA4-AC19-072AE7B058BD}" srcOrd="4" destOrd="0" parTransId="{EAB92455-DB54-48F0-9BA7-8B918E801B76}" sibTransId="{024E441D-A94E-411B-8478-8C4557004099}"/>
    <dgm:cxn modelId="{A06F446A-143B-4619-AFB3-E33556360BF0}" type="presOf" srcId="{985921A3-B76D-4952-8573-57A296D7649D}" destId="{22496630-B8D6-4F07-A216-B660DAAE1993}" srcOrd="0" destOrd="0" presId="urn:microsoft.com/office/officeart/2008/layout/LinedList"/>
    <dgm:cxn modelId="{3534B26B-49E9-4715-AC55-20FA6480162C}" type="presOf" srcId="{BD18D663-9405-4EC4-B366-082EA7DE8C86}" destId="{C9CF10DD-333A-4094-B70D-8C8A6036D152}" srcOrd="0" destOrd="0" presId="urn:microsoft.com/office/officeart/2008/layout/LinedList"/>
    <dgm:cxn modelId="{033AAE4D-C8B6-4438-8C92-365A0F873339}" type="presOf" srcId="{3C9119A7-3467-44B9-A884-A72BA219C127}" destId="{03A00761-CC7C-4C5C-8B8A-819DEED94D45}" srcOrd="0" destOrd="0" presId="urn:microsoft.com/office/officeart/2008/layout/LinedList"/>
    <dgm:cxn modelId="{5A009B7D-CAF0-4DCA-976F-EC64F4B64341}" srcId="{C5EB48CB-DAF1-4735-B5BF-54FEE8F1BED8}" destId="{F1F37B22-9863-45C1-827E-7029B8C7CA80}" srcOrd="0" destOrd="0" parTransId="{33473EDE-531B-4B01-922F-EF05C3F2EE4C}" sibTransId="{D0335679-4DC1-43E9-8FF9-B533988B486B}"/>
    <dgm:cxn modelId="{A2E64280-6872-438C-B6B7-E741CABE47C9}" srcId="{6690554F-AD24-48B1-9515-75D085C9EEEC}" destId="{421AA85C-8413-44BF-ACB4-0031B54BAA70}" srcOrd="1" destOrd="0" parTransId="{EFB1DAA4-7BE5-49C2-8947-7342E8293B15}" sibTransId="{FF47CE79-4D3A-4307-98AC-48FE635DBBAC}"/>
    <dgm:cxn modelId="{20353197-2900-41CC-934E-7863E39C1DCB}" type="presOf" srcId="{6690554F-AD24-48B1-9515-75D085C9EEEC}" destId="{2287AB7B-D93E-4DCF-8AF5-5F4AE20D431E}" srcOrd="0" destOrd="0" presId="urn:microsoft.com/office/officeart/2008/layout/LinedList"/>
    <dgm:cxn modelId="{AD2B4FA8-26E3-4714-9C3F-6CB67E5BF281}" type="presOf" srcId="{6D30F989-D6AA-412C-BD3B-069BB1FFD366}" destId="{0A5F9F6E-BD64-4928-BBC5-2F2834346542}" srcOrd="0" destOrd="0" presId="urn:microsoft.com/office/officeart/2008/layout/LinedList"/>
    <dgm:cxn modelId="{33BD2CAD-9832-4297-8EF0-288E12474AF0}" srcId="{6690554F-AD24-48B1-9515-75D085C9EEEC}" destId="{BD18D663-9405-4EC4-B366-082EA7DE8C86}" srcOrd="3" destOrd="0" parTransId="{9831F8F4-1CBD-4923-8474-2ABC848915E5}" sibTransId="{D28BDDC2-A55E-4F99-88E8-11E8D85FE718}"/>
    <dgm:cxn modelId="{464012B8-5C5D-4575-9E81-50390724D102}" type="presOf" srcId="{D241AE42-32D6-43CD-9409-77BC5730A7AD}" destId="{819B73A6-87E3-4654-AC25-7966F4355F6E}" srcOrd="0" destOrd="0" presId="urn:microsoft.com/office/officeart/2008/layout/LinedList"/>
    <dgm:cxn modelId="{57D13ABF-C2B7-45F3-95E2-D90A8F99DC51}" srcId="{6690554F-AD24-48B1-9515-75D085C9EEEC}" destId="{842CED62-3059-4245-98E6-ADC44754D9FE}" srcOrd="0" destOrd="0" parTransId="{E770D4AF-D374-42B6-B67D-6299347B0FD9}" sibTransId="{68D02A8B-EC62-4FC2-99DE-256D49FC9561}"/>
    <dgm:cxn modelId="{B2CD48D8-F9B3-4866-95BB-90052DC8523F}" type="presOf" srcId="{842CED62-3059-4245-98E6-ADC44754D9FE}" destId="{B3DECD1D-D3BE-470F-B518-412C8F22A8AE}" srcOrd="0" destOrd="0" presId="urn:microsoft.com/office/officeart/2008/layout/LinedList"/>
    <dgm:cxn modelId="{FA12D2EC-D046-4185-9A4B-DEEF332D8E49}" srcId="{BF833777-087B-4DA4-AC19-072AE7B058BD}" destId="{D241AE42-32D6-43CD-9409-77BC5730A7AD}" srcOrd="0" destOrd="0" parTransId="{2B124D24-A48E-4395-A208-F4510E264DEA}" sibTransId="{4158C5D9-1733-47CD-99C0-151BF0311238}"/>
    <dgm:cxn modelId="{3A421BEE-2FC6-4C02-95CA-1B9D8C5F5B94}" type="presOf" srcId="{421AA85C-8413-44BF-ACB4-0031B54BAA70}" destId="{2C312475-C3D5-4DB6-B50E-4E563EB09C6A}" srcOrd="0" destOrd="0" presId="urn:microsoft.com/office/officeart/2008/layout/LinedList"/>
    <dgm:cxn modelId="{B7899DF9-F5BE-40CB-87AC-6A236266EAC4}" srcId="{842CED62-3059-4245-98E6-ADC44754D9FE}" destId="{6D30F989-D6AA-412C-BD3B-069BB1FFD366}" srcOrd="0" destOrd="0" parTransId="{BFC83C4C-CD51-42D3-A815-52A34855BE4E}" sibTransId="{61C70B12-F1E8-40C9-877F-AD7F801758E9}"/>
    <dgm:cxn modelId="{C9FE41FB-7AD5-4FDB-9E0B-F39FF39B2B93}" type="presOf" srcId="{C5EB48CB-DAF1-4735-B5BF-54FEE8F1BED8}" destId="{BF6F1417-AF15-4A00-9C02-5A109781C3BA}" srcOrd="0" destOrd="0" presId="urn:microsoft.com/office/officeart/2008/layout/LinedList"/>
    <dgm:cxn modelId="{A3B84A33-2D49-41BB-9375-0FF28BB80083}" type="presParOf" srcId="{2287AB7B-D93E-4DCF-8AF5-5F4AE20D431E}" destId="{AAEDBBA4-A967-4262-ABD7-713C214E0079}" srcOrd="0" destOrd="0" presId="urn:microsoft.com/office/officeart/2008/layout/LinedList"/>
    <dgm:cxn modelId="{CDEB7F0C-FAEF-4738-AF5C-CEDCC917FAE5}" type="presParOf" srcId="{2287AB7B-D93E-4DCF-8AF5-5F4AE20D431E}" destId="{AFE92FCC-A3FC-48C0-A6D4-9A84054A0695}" srcOrd="1" destOrd="0" presId="urn:microsoft.com/office/officeart/2008/layout/LinedList"/>
    <dgm:cxn modelId="{6EE21C98-8EEA-4E08-A937-6B8B0C5DC9DF}" type="presParOf" srcId="{AFE92FCC-A3FC-48C0-A6D4-9A84054A0695}" destId="{B3DECD1D-D3BE-470F-B518-412C8F22A8AE}" srcOrd="0" destOrd="0" presId="urn:microsoft.com/office/officeart/2008/layout/LinedList"/>
    <dgm:cxn modelId="{99615077-60BD-42F1-B8A4-3A886BD4FE57}" type="presParOf" srcId="{AFE92FCC-A3FC-48C0-A6D4-9A84054A0695}" destId="{B3EC18F0-DF96-40AA-84B7-86EFDB4BE1D5}" srcOrd="1" destOrd="0" presId="urn:microsoft.com/office/officeart/2008/layout/LinedList"/>
    <dgm:cxn modelId="{11DCF495-C855-4890-84B7-3D4533A9D642}" type="presParOf" srcId="{B3EC18F0-DF96-40AA-84B7-86EFDB4BE1D5}" destId="{A8F92790-05A0-44E2-8466-D8FDCACD00BB}" srcOrd="0" destOrd="0" presId="urn:microsoft.com/office/officeart/2008/layout/LinedList"/>
    <dgm:cxn modelId="{EAFE8CC4-7896-4669-BB55-E9CA6CCEA18B}" type="presParOf" srcId="{B3EC18F0-DF96-40AA-84B7-86EFDB4BE1D5}" destId="{076E1A06-D5D2-4F53-BE3A-3D899FCE00F4}" srcOrd="1" destOrd="0" presId="urn:microsoft.com/office/officeart/2008/layout/LinedList"/>
    <dgm:cxn modelId="{FBC9F339-DAAD-4CCC-87A1-2E50222749F6}" type="presParOf" srcId="{076E1A06-D5D2-4F53-BE3A-3D899FCE00F4}" destId="{187F4A2D-2C6E-4B9F-8250-ADFEA2302C44}" srcOrd="0" destOrd="0" presId="urn:microsoft.com/office/officeart/2008/layout/LinedList"/>
    <dgm:cxn modelId="{4170DBE8-13AB-4D78-AC8C-5342EB52A79D}" type="presParOf" srcId="{076E1A06-D5D2-4F53-BE3A-3D899FCE00F4}" destId="{0A5F9F6E-BD64-4928-BBC5-2F2834346542}" srcOrd="1" destOrd="0" presId="urn:microsoft.com/office/officeart/2008/layout/LinedList"/>
    <dgm:cxn modelId="{6533C813-B020-460C-B305-0C941F056565}" type="presParOf" srcId="{076E1A06-D5D2-4F53-BE3A-3D899FCE00F4}" destId="{30898276-BD7C-4072-81C9-0D010F55FC99}" srcOrd="2" destOrd="0" presId="urn:microsoft.com/office/officeart/2008/layout/LinedList"/>
    <dgm:cxn modelId="{1504FFE6-A168-4A47-AB2A-2F3AD2F6E7F7}" type="presParOf" srcId="{B3EC18F0-DF96-40AA-84B7-86EFDB4BE1D5}" destId="{195C63A2-B0F5-4B23-9988-3D1170DABBB4}" srcOrd="2" destOrd="0" presId="urn:microsoft.com/office/officeart/2008/layout/LinedList"/>
    <dgm:cxn modelId="{93745C2D-A627-4C5D-978A-CDF0359F1C1F}" type="presParOf" srcId="{B3EC18F0-DF96-40AA-84B7-86EFDB4BE1D5}" destId="{8CDC4718-6C81-423B-BAEA-C714EC195A53}" srcOrd="3" destOrd="0" presId="urn:microsoft.com/office/officeart/2008/layout/LinedList"/>
    <dgm:cxn modelId="{917B69E2-1982-48FD-A206-ADC65C34B05F}" type="presParOf" srcId="{2287AB7B-D93E-4DCF-8AF5-5F4AE20D431E}" destId="{5D304671-615D-4984-89B5-C07E6D12FFAD}" srcOrd="2" destOrd="0" presId="urn:microsoft.com/office/officeart/2008/layout/LinedList"/>
    <dgm:cxn modelId="{DDC22FD8-D78F-498A-8900-57060F230AD4}" type="presParOf" srcId="{2287AB7B-D93E-4DCF-8AF5-5F4AE20D431E}" destId="{6DB9D681-3CA0-4191-8592-2A83B830AF32}" srcOrd="3" destOrd="0" presId="urn:microsoft.com/office/officeart/2008/layout/LinedList"/>
    <dgm:cxn modelId="{8A4574DD-5623-4EFE-B274-501989DF0258}" type="presParOf" srcId="{6DB9D681-3CA0-4191-8592-2A83B830AF32}" destId="{2C312475-C3D5-4DB6-B50E-4E563EB09C6A}" srcOrd="0" destOrd="0" presId="urn:microsoft.com/office/officeart/2008/layout/LinedList"/>
    <dgm:cxn modelId="{A7DD8FAE-A5DA-4F83-B38C-816DDCE0A2D6}" type="presParOf" srcId="{6DB9D681-3CA0-4191-8592-2A83B830AF32}" destId="{5C77752D-12D3-4FE8-B916-E37D6DA11998}" srcOrd="1" destOrd="0" presId="urn:microsoft.com/office/officeart/2008/layout/LinedList"/>
    <dgm:cxn modelId="{44ACFE7F-30BE-46A6-A96E-327157FE441C}" type="presParOf" srcId="{5C77752D-12D3-4FE8-B916-E37D6DA11998}" destId="{FEFCA8C7-C987-415C-915A-D51D4130CCB3}" srcOrd="0" destOrd="0" presId="urn:microsoft.com/office/officeart/2008/layout/LinedList"/>
    <dgm:cxn modelId="{C995F69F-5F14-4B63-8D66-0ACB146EB939}" type="presParOf" srcId="{5C77752D-12D3-4FE8-B916-E37D6DA11998}" destId="{0F39746E-EFE2-4EB3-A86F-8D9971B8E7E6}" srcOrd="1" destOrd="0" presId="urn:microsoft.com/office/officeart/2008/layout/LinedList"/>
    <dgm:cxn modelId="{5C3043A1-FD51-411C-88DC-0931774C9902}" type="presParOf" srcId="{0F39746E-EFE2-4EB3-A86F-8D9971B8E7E6}" destId="{45810950-7AAA-4208-AE1F-2E7D00AD94B8}" srcOrd="0" destOrd="0" presId="urn:microsoft.com/office/officeart/2008/layout/LinedList"/>
    <dgm:cxn modelId="{6D7426D9-83E8-4F2F-83D1-4AE49B408EE2}" type="presParOf" srcId="{0F39746E-EFE2-4EB3-A86F-8D9971B8E7E6}" destId="{22496630-B8D6-4F07-A216-B660DAAE1993}" srcOrd="1" destOrd="0" presId="urn:microsoft.com/office/officeart/2008/layout/LinedList"/>
    <dgm:cxn modelId="{5824C497-3C75-4185-9011-51340ECDA495}" type="presParOf" srcId="{0F39746E-EFE2-4EB3-A86F-8D9971B8E7E6}" destId="{C0684ACD-13B1-4436-A06C-71188D6ED962}" srcOrd="2" destOrd="0" presId="urn:microsoft.com/office/officeart/2008/layout/LinedList"/>
    <dgm:cxn modelId="{25F20144-3C91-44CF-BEF2-DFD69B18E338}" type="presParOf" srcId="{5C77752D-12D3-4FE8-B916-E37D6DA11998}" destId="{83B0C1C1-1D7E-44E5-95DB-C7AD20F65C63}" srcOrd="2" destOrd="0" presId="urn:microsoft.com/office/officeart/2008/layout/LinedList"/>
    <dgm:cxn modelId="{A700FAFF-513F-4505-97F1-6A0D0646CC32}" type="presParOf" srcId="{5C77752D-12D3-4FE8-B916-E37D6DA11998}" destId="{495B53F7-6D76-4BDE-A41A-242523FE3736}" srcOrd="3" destOrd="0" presId="urn:microsoft.com/office/officeart/2008/layout/LinedList"/>
    <dgm:cxn modelId="{1D9237C1-DA81-4C74-8459-F4842AA6281C}" type="presParOf" srcId="{2287AB7B-D93E-4DCF-8AF5-5F4AE20D431E}" destId="{D6E426C1-7C74-4CFA-A490-244EE8E7F2A8}" srcOrd="4" destOrd="0" presId="urn:microsoft.com/office/officeart/2008/layout/LinedList"/>
    <dgm:cxn modelId="{C4B9475D-4B6E-47BE-A086-EDB808CF34B8}" type="presParOf" srcId="{2287AB7B-D93E-4DCF-8AF5-5F4AE20D431E}" destId="{5EBB4FDD-153C-4A1A-85D0-7F6E5D87E2C6}" srcOrd="5" destOrd="0" presId="urn:microsoft.com/office/officeart/2008/layout/LinedList"/>
    <dgm:cxn modelId="{A81E1A66-6900-4A7B-A383-5566060CEFA8}" type="presParOf" srcId="{5EBB4FDD-153C-4A1A-85D0-7F6E5D87E2C6}" destId="{BF6F1417-AF15-4A00-9C02-5A109781C3BA}" srcOrd="0" destOrd="0" presId="urn:microsoft.com/office/officeart/2008/layout/LinedList"/>
    <dgm:cxn modelId="{9E4CA3B6-FF12-470B-888B-FA5A472BE13B}" type="presParOf" srcId="{5EBB4FDD-153C-4A1A-85D0-7F6E5D87E2C6}" destId="{055173EF-579F-48D3-96E7-2D8F39C4C7E6}" srcOrd="1" destOrd="0" presId="urn:microsoft.com/office/officeart/2008/layout/LinedList"/>
    <dgm:cxn modelId="{1B855E2F-082F-459F-8004-7DC0588AA817}" type="presParOf" srcId="{055173EF-579F-48D3-96E7-2D8F39C4C7E6}" destId="{2880B349-26F7-4789-816F-3C1424800F04}" srcOrd="0" destOrd="0" presId="urn:microsoft.com/office/officeart/2008/layout/LinedList"/>
    <dgm:cxn modelId="{48FF7AB4-1006-461E-99E0-5130B1B44DD2}" type="presParOf" srcId="{055173EF-579F-48D3-96E7-2D8F39C4C7E6}" destId="{424D45C5-1F7A-4B53-9CDB-2AA3F12698C6}" srcOrd="1" destOrd="0" presId="urn:microsoft.com/office/officeart/2008/layout/LinedList"/>
    <dgm:cxn modelId="{A7EAE064-11BC-4464-940B-A9DFF4F6B153}" type="presParOf" srcId="{424D45C5-1F7A-4B53-9CDB-2AA3F12698C6}" destId="{40A331EE-26A3-44F8-92D4-BEFEDC95DC64}" srcOrd="0" destOrd="0" presId="urn:microsoft.com/office/officeart/2008/layout/LinedList"/>
    <dgm:cxn modelId="{5DC34A13-45C5-42AD-9131-C1FE2594DBBF}" type="presParOf" srcId="{424D45C5-1F7A-4B53-9CDB-2AA3F12698C6}" destId="{DB4D12A6-5765-4E05-9CF7-C41D7AC75588}" srcOrd="1" destOrd="0" presId="urn:microsoft.com/office/officeart/2008/layout/LinedList"/>
    <dgm:cxn modelId="{B4F05D5A-2637-4190-8873-A785B31FC142}" type="presParOf" srcId="{424D45C5-1F7A-4B53-9CDB-2AA3F12698C6}" destId="{861046DE-5A84-4940-8178-B13D43EA1240}" srcOrd="2" destOrd="0" presId="urn:microsoft.com/office/officeart/2008/layout/LinedList"/>
    <dgm:cxn modelId="{BA2728EF-EA70-47E6-894A-DCFA2F48E9DC}" type="presParOf" srcId="{055173EF-579F-48D3-96E7-2D8F39C4C7E6}" destId="{E436EBD9-5C3F-4129-A842-D60D3F755F32}" srcOrd="2" destOrd="0" presId="urn:microsoft.com/office/officeart/2008/layout/LinedList"/>
    <dgm:cxn modelId="{FA9C4506-7DFC-41AD-820B-2094B67546A6}" type="presParOf" srcId="{055173EF-579F-48D3-96E7-2D8F39C4C7E6}" destId="{05C7AFF5-F5E2-4703-837E-0E18F5FF6064}" srcOrd="3" destOrd="0" presId="urn:microsoft.com/office/officeart/2008/layout/LinedList"/>
    <dgm:cxn modelId="{8A6AA963-9511-40F4-B795-DC9382F95BF8}" type="presParOf" srcId="{2287AB7B-D93E-4DCF-8AF5-5F4AE20D431E}" destId="{8936451E-C7D9-4EEB-AF13-9F7EAA1684A1}" srcOrd="6" destOrd="0" presId="urn:microsoft.com/office/officeart/2008/layout/LinedList"/>
    <dgm:cxn modelId="{C6B4D55C-4CAF-4C1D-8892-DFEF88720905}" type="presParOf" srcId="{2287AB7B-D93E-4DCF-8AF5-5F4AE20D431E}" destId="{4F4A9212-A46B-4CBF-ACDC-DA32EDE7BD5B}" srcOrd="7" destOrd="0" presId="urn:microsoft.com/office/officeart/2008/layout/LinedList"/>
    <dgm:cxn modelId="{6690CE7A-D1CB-4C78-98E9-C7359AFA9790}" type="presParOf" srcId="{4F4A9212-A46B-4CBF-ACDC-DA32EDE7BD5B}" destId="{C9CF10DD-333A-4094-B70D-8C8A6036D152}" srcOrd="0" destOrd="0" presId="urn:microsoft.com/office/officeart/2008/layout/LinedList"/>
    <dgm:cxn modelId="{01867143-45F3-4FA6-94C3-C480263C1080}" type="presParOf" srcId="{4F4A9212-A46B-4CBF-ACDC-DA32EDE7BD5B}" destId="{DBB9985C-C816-481D-A081-EB413E8C9C1E}" srcOrd="1" destOrd="0" presId="urn:microsoft.com/office/officeart/2008/layout/LinedList"/>
    <dgm:cxn modelId="{70987271-D698-4C3B-922E-15B764FE489C}" type="presParOf" srcId="{DBB9985C-C816-481D-A081-EB413E8C9C1E}" destId="{6B2008B2-AC8C-4911-9D30-CB308628988F}" srcOrd="0" destOrd="0" presId="urn:microsoft.com/office/officeart/2008/layout/LinedList"/>
    <dgm:cxn modelId="{51B9A85A-05F2-4C7B-A76D-2EFE72A0A052}" type="presParOf" srcId="{DBB9985C-C816-481D-A081-EB413E8C9C1E}" destId="{5502D239-02E5-4934-B9CD-9E8E3A326FF0}" srcOrd="1" destOrd="0" presId="urn:microsoft.com/office/officeart/2008/layout/LinedList"/>
    <dgm:cxn modelId="{C9CAC04C-675A-4D2F-BDD3-30EBB9D1DD17}" type="presParOf" srcId="{5502D239-02E5-4934-B9CD-9E8E3A326FF0}" destId="{7E4B81D8-74E0-4AAA-B11F-C3B9ECF8933E}" srcOrd="0" destOrd="0" presId="urn:microsoft.com/office/officeart/2008/layout/LinedList"/>
    <dgm:cxn modelId="{AFB1A7C4-AF40-4DB7-91AE-260FB033570E}" type="presParOf" srcId="{5502D239-02E5-4934-B9CD-9E8E3A326FF0}" destId="{03A00761-CC7C-4C5C-8B8A-819DEED94D45}" srcOrd="1" destOrd="0" presId="urn:microsoft.com/office/officeart/2008/layout/LinedList"/>
    <dgm:cxn modelId="{92BAD03B-38C2-4B35-849A-53979AD7CA79}" type="presParOf" srcId="{5502D239-02E5-4934-B9CD-9E8E3A326FF0}" destId="{3692C334-2551-4C16-99F8-82415851B465}" srcOrd="2" destOrd="0" presId="urn:microsoft.com/office/officeart/2008/layout/LinedList"/>
    <dgm:cxn modelId="{7927C033-3C2C-41D4-9F0D-02BBE8E02303}" type="presParOf" srcId="{DBB9985C-C816-481D-A081-EB413E8C9C1E}" destId="{EC507F67-DB06-43C2-A5F1-4D00C8FCF62F}" srcOrd="2" destOrd="0" presId="urn:microsoft.com/office/officeart/2008/layout/LinedList"/>
    <dgm:cxn modelId="{2DC5D1DF-4081-424E-895D-DD4DFF15FA17}" type="presParOf" srcId="{DBB9985C-C816-481D-A081-EB413E8C9C1E}" destId="{1D21441C-FD2F-4AD7-B9BF-988D7483A7D4}" srcOrd="3" destOrd="0" presId="urn:microsoft.com/office/officeart/2008/layout/LinedList"/>
    <dgm:cxn modelId="{E3253072-42C5-4552-81C5-F921CDB33D0B}" type="presParOf" srcId="{2287AB7B-D93E-4DCF-8AF5-5F4AE20D431E}" destId="{9DC2A625-F380-4DB9-9DE5-DFCA7C62025A}" srcOrd="8" destOrd="0" presId="urn:microsoft.com/office/officeart/2008/layout/LinedList"/>
    <dgm:cxn modelId="{4FF58635-557C-4AAF-BCFF-00B98AEC3D05}" type="presParOf" srcId="{2287AB7B-D93E-4DCF-8AF5-5F4AE20D431E}" destId="{F37E3474-66C0-4FF6-B9A8-81221BA87E49}" srcOrd="9" destOrd="0" presId="urn:microsoft.com/office/officeart/2008/layout/LinedList"/>
    <dgm:cxn modelId="{326E5BAD-39B6-40CD-814D-A01F305F54BE}" type="presParOf" srcId="{F37E3474-66C0-4FF6-B9A8-81221BA87E49}" destId="{52981C74-6B4E-404E-8E6A-F17B75755769}" srcOrd="0" destOrd="0" presId="urn:microsoft.com/office/officeart/2008/layout/LinedList"/>
    <dgm:cxn modelId="{2261085F-42D0-4B94-B661-EE306FA85695}" type="presParOf" srcId="{F37E3474-66C0-4FF6-B9A8-81221BA87E49}" destId="{36E962B4-A62C-410D-B977-456013ED25DE}" srcOrd="1" destOrd="0" presId="urn:microsoft.com/office/officeart/2008/layout/LinedList"/>
    <dgm:cxn modelId="{E5864654-780A-452D-BA5D-37CBC8D4BE2C}" type="presParOf" srcId="{36E962B4-A62C-410D-B977-456013ED25DE}" destId="{CA46EBE7-2252-4706-900D-1704C6307237}" srcOrd="0" destOrd="0" presId="urn:microsoft.com/office/officeart/2008/layout/LinedList"/>
    <dgm:cxn modelId="{4D39E135-8B95-42B0-8335-5B80AE46DBE0}" type="presParOf" srcId="{36E962B4-A62C-410D-B977-456013ED25DE}" destId="{0FE87F8E-F514-496F-900E-54605464D39B}" srcOrd="1" destOrd="0" presId="urn:microsoft.com/office/officeart/2008/layout/LinedList"/>
    <dgm:cxn modelId="{EC8CE5DE-A0D5-491C-BACC-0FCE8FA0BE2C}" type="presParOf" srcId="{0FE87F8E-F514-496F-900E-54605464D39B}" destId="{6539F801-E42D-4130-B472-4E4479995151}" srcOrd="0" destOrd="0" presId="urn:microsoft.com/office/officeart/2008/layout/LinedList"/>
    <dgm:cxn modelId="{82938832-4A3E-4872-8E10-0B3C7B6C5DF2}" type="presParOf" srcId="{0FE87F8E-F514-496F-900E-54605464D39B}" destId="{819B73A6-87E3-4654-AC25-7966F4355F6E}" srcOrd="1" destOrd="0" presId="urn:microsoft.com/office/officeart/2008/layout/LinedList"/>
    <dgm:cxn modelId="{0CCF4C68-B91A-451D-89DB-503273638645}" type="presParOf" srcId="{0FE87F8E-F514-496F-900E-54605464D39B}" destId="{0BCCA862-221F-4E7E-9C55-E3B7745B6FBB}" srcOrd="2" destOrd="0" presId="urn:microsoft.com/office/officeart/2008/layout/LinedList"/>
    <dgm:cxn modelId="{C6B77BF0-A417-4356-9EAB-EE397476FC77}" type="presParOf" srcId="{36E962B4-A62C-410D-B977-456013ED25DE}" destId="{BD73A15B-2978-4858-B4A9-FC3573417C1C}" srcOrd="2" destOrd="0" presId="urn:microsoft.com/office/officeart/2008/layout/LinedList"/>
    <dgm:cxn modelId="{48DDE434-AC9B-4706-ABD3-B42D49F4902D}" type="presParOf" srcId="{36E962B4-A62C-410D-B977-456013ED25DE}" destId="{0F374925-F99B-4C63-AA30-C554A3594B8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0554F-AD24-48B1-9515-75D085C9EEE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2CED62-3059-4245-98E6-ADC44754D9FE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University of Western States: 3.8%</a:t>
          </a:r>
          <a:endParaRPr lang="en-US"/>
        </a:p>
      </dgm:t>
    </dgm:pt>
    <dgm:pt modelId="{E770D4AF-D374-42B6-B67D-6299347B0FD9}" type="parTrans" cxnId="{57D13ABF-C2B7-45F3-95E2-D90A8F99DC51}">
      <dgm:prSet/>
      <dgm:spPr/>
    </dgm:pt>
    <dgm:pt modelId="{68D02A8B-EC62-4FC2-99DE-256D49FC9561}" type="sibTrans" cxnId="{57D13ABF-C2B7-45F3-95E2-D90A8F99DC51}">
      <dgm:prSet/>
      <dgm:spPr/>
    </dgm:pt>
    <dgm:pt modelId="{1919C392-1086-4857-BBDB-61F10B24042A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Capella University: 5.4%</a:t>
          </a:r>
          <a:endParaRPr lang="en-US"/>
        </a:p>
      </dgm:t>
    </dgm:pt>
    <dgm:pt modelId="{C58CEF4F-D2D9-4A26-BA5E-EFC281C48817}" type="parTrans" cxnId="{988E3CAA-8A98-4A0C-B92B-7599C9541935}">
      <dgm:prSet/>
      <dgm:spPr/>
    </dgm:pt>
    <dgm:pt modelId="{AC37B628-1C19-4ACA-B822-B7DC4297B2C1}" type="sibTrans" cxnId="{988E3CAA-8A98-4A0C-B92B-7599C9541935}">
      <dgm:prSet/>
      <dgm:spPr/>
    </dgm:pt>
    <dgm:pt modelId="{985921A3-B76D-4952-8573-57A296D7649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California Institute of Technology:</a:t>
          </a:r>
          <a:r>
            <a:rPr lang="en-US">
              <a:latin typeface="Calibri Light" panose="020F0302020204030204"/>
            </a:rPr>
            <a:t> 6%</a:t>
          </a:r>
          <a:endParaRPr lang="en-US"/>
        </a:p>
      </dgm:t>
    </dgm:pt>
    <dgm:pt modelId="{D9263BE6-AD8E-44E8-A1C4-6CA92C55440A}" type="parTrans" cxnId="{CF077C1F-E2BF-47B8-B69D-B6C06241E799}">
      <dgm:prSet/>
      <dgm:spPr/>
    </dgm:pt>
    <dgm:pt modelId="{783524BC-05EF-431D-BD67-13A3110178AD}" type="sibTrans" cxnId="{CF077C1F-E2BF-47B8-B69D-B6C06241E799}">
      <dgm:prSet/>
      <dgm:spPr/>
    </dgm:pt>
    <dgm:pt modelId="{68EBD442-C5AE-4626-8C78-93D5536D6684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U.S. Merchant Marine Academy: 6.2%</a:t>
          </a:r>
          <a:endParaRPr lang="en-US"/>
        </a:p>
      </dgm:t>
    </dgm:pt>
    <dgm:pt modelId="{A83121CB-57E3-454C-B5B8-B43937C5100F}" type="parTrans" cxnId="{35B06598-290E-46C3-95D8-62BEAD700F49}">
      <dgm:prSet/>
      <dgm:spPr/>
    </dgm:pt>
    <dgm:pt modelId="{546DBEAB-A7EA-4445-8265-03150B450585}" type="sibTrans" cxnId="{35B06598-290E-46C3-95D8-62BEAD700F49}">
      <dgm:prSet/>
      <dgm:spPr/>
    </dgm:pt>
    <dgm:pt modelId="{1AD85546-813D-4E93-9727-4AC8837CB543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1</a:t>
          </a:r>
        </a:p>
      </dgm:t>
    </dgm:pt>
    <dgm:pt modelId="{9E86CDA9-9EB1-40F8-A6D0-613EEF5A6F63}" type="parTrans" cxnId="{6FD8915D-9198-4C1D-94E2-567950F440C8}">
      <dgm:prSet/>
      <dgm:spPr/>
    </dgm:pt>
    <dgm:pt modelId="{5BBBD29F-FDD4-489D-A011-4B7FC4F22743}" type="sibTrans" cxnId="{6FD8915D-9198-4C1D-94E2-567950F440C8}">
      <dgm:prSet/>
      <dgm:spPr/>
    </dgm:pt>
    <dgm:pt modelId="{C5F3EF4F-96EE-4978-BB0D-626FD69197B1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2</a:t>
          </a:r>
        </a:p>
      </dgm:t>
    </dgm:pt>
    <dgm:pt modelId="{5C6EF4DD-4489-4C64-A3FD-79346E9CE710}" type="parTrans" cxnId="{E39366DB-92CD-460C-8DE8-82BB32096574}">
      <dgm:prSet/>
      <dgm:spPr/>
    </dgm:pt>
    <dgm:pt modelId="{E4BA7397-0DD3-44B0-A842-B5E1F120D7AA}" type="sibTrans" cxnId="{E39366DB-92CD-460C-8DE8-82BB32096574}">
      <dgm:prSet/>
      <dgm:spPr/>
    </dgm:pt>
    <dgm:pt modelId="{7A3B3497-22E8-464F-83A3-2AF39E2A97D6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3</a:t>
          </a:r>
        </a:p>
      </dgm:t>
    </dgm:pt>
    <dgm:pt modelId="{F66BF5EC-806C-4907-A271-13460BEBE70F}" type="parTrans" cxnId="{385D0F24-4F0D-4F10-8F1E-D0564DD7C1EC}">
      <dgm:prSet/>
      <dgm:spPr/>
    </dgm:pt>
    <dgm:pt modelId="{EF53E371-8CCE-4BA7-8A36-DCBBAB85D562}" type="sibTrans" cxnId="{385D0F24-4F0D-4F10-8F1E-D0564DD7C1EC}">
      <dgm:prSet/>
      <dgm:spPr/>
    </dgm:pt>
    <dgm:pt modelId="{D36F7273-B1B0-4A35-ACA3-803B16723E7B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4</a:t>
          </a:r>
        </a:p>
      </dgm:t>
    </dgm:pt>
    <dgm:pt modelId="{A3C02F9E-BD52-433E-9048-D30BFD51B56B}" type="parTrans" cxnId="{231C2089-AC7A-4FD7-9D7F-4D376A25FE99}">
      <dgm:prSet/>
      <dgm:spPr/>
    </dgm:pt>
    <dgm:pt modelId="{8DE9395E-3D51-414F-A0F9-0EA52EE97310}" type="sibTrans" cxnId="{231C2089-AC7A-4FD7-9D7F-4D376A25FE99}">
      <dgm:prSet/>
      <dgm:spPr/>
    </dgm:pt>
    <dgm:pt modelId="{CAA27B63-193C-4A71-9859-8FC07FF03F15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5</a:t>
          </a:r>
        </a:p>
      </dgm:t>
    </dgm:pt>
    <dgm:pt modelId="{D5B83326-34DA-4FD9-99B7-F476E7BE6B5E}" type="parTrans" cxnId="{FC2EE29C-45E7-4A56-976B-65F3EFFB264E}">
      <dgm:prSet/>
      <dgm:spPr/>
    </dgm:pt>
    <dgm:pt modelId="{05F46577-AB4A-47D4-9AD8-C6F2B2594E29}" type="sibTrans" cxnId="{FC2EE29C-45E7-4A56-976B-65F3EFFB264E}">
      <dgm:prSet/>
      <dgm:spPr/>
    </dgm:pt>
    <dgm:pt modelId="{3797BFE4-4230-434D-95C1-A9E1DA79F228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CUNY Medgar Evers College: 7.3%</a:t>
          </a:r>
          <a:endParaRPr lang="en-US"/>
        </a:p>
      </dgm:t>
    </dgm:pt>
    <dgm:pt modelId="{EC4B52E7-8B6D-4354-8AD6-8BC58A1B2FD1}" type="parTrans" cxnId="{1E051103-4DB5-43BD-B864-4304924E3975}">
      <dgm:prSet/>
      <dgm:spPr/>
    </dgm:pt>
    <dgm:pt modelId="{33952FB6-5666-437B-81A0-90C0D4FD400C}" type="sibTrans" cxnId="{1E051103-4DB5-43BD-B864-4304924E3975}">
      <dgm:prSet/>
      <dgm:spPr/>
    </dgm:pt>
    <dgm:pt modelId="{2287AB7B-D93E-4DCF-8AF5-5F4AE20D431E}" type="pres">
      <dgm:prSet presAssocID="{6690554F-AD24-48B1-9515-75D085C9EEEC}" presName="vert0" presStyleCnt="0">
        <dgm:presLayoutVars>
          <dgm:dir/>
          <dgm:animOne val="branch"/>
          <dgm:animLvl val="lvl"/>
        </dgm:presLayoutVars>
      </dgm:prSet>
      <dgm:spPr/>
    </dgm:pt>
    <dgm:pt modelId="{971D165E-9A49-419C-B7D1-6E00F66F5226}" type="pres">
      <dgm:prSet presAssocID="{1AD85546-813D-4E93-9727-4AC8837CB543}" presName="thickLine" presStyleLbl="alignNode1" presStyleIdx="0" presStyleCnt="5"/>
      <dgm:spPr/>
    </dgm:pt>
    <dgm:pt modelId="{C5601D3D-7880-470B-8837-30450F935142}" type="pres">
      <dgm:prSet presAssocID="{1AD85546-813D-4E93-9727-4AC8837CB543}" presName="horz1" presStyleCnt="0"/>
      <dgm:spPr/>
    </dgm:pt>
    <dgm:pt modelId="{750E5F88-F22D-4B7A-91DF-842B97991044}" type="pres">
      <dgm:prSet presAssocID="{1AD85546-813D-4E93-9727-4AC8837CB543}" presName="tx1" presStyleLbl="revTx" presStyleIdx="0" presStyleCnt="10"/>
      <dgm:spPr/>
    </dgm:pt>
    <dgm:pt modelId="{34A84F71-55A9-4F9D-ABFE-823E9290EB76}" type="pres">
      <dgm:prSet presAssocID="{1AD85546-813D-4E93-9727-4AC8837CB543}" presName="vert1" presStyleCnt="0"/>
      <dgm:spPr/>
    </dgm:pt>
    <dgm:pt modelId="{E81DFE7B-782A-45CD-8AA7-53A758E121B4}" type="pres">
      <dgm:prSet presAssocID="{842CED62-3059-4245-98E6-ADC44754D9FE}" presName="vertSpace2a" presStyleCnt="0"/>
      <dgm:spPr/>
    </dgm:pt>
    <dgm:pt modelId="{0745F03E-8E54-4711-ABA5-D9DC2580216A}" type="pres">
      <dgm:prSet presAssocID="{842CED62-3059-4245-98E6-ADC44754D9FE}" presName="horz2" presStyleCnt="0"/>
      <dgm:spPr/>
    </dgm:pt>
    <dgm:pt modelId="{C97EDFC6-5574-4DD6-890E-FE8ECAC6B451}" type="pres">
      <dgm:prSet presAssocID="{842CED62-3059-4245-98E6-ADC44754D9FE}" presName="horzSpace2" presStyleCnt="0"/>
      <dgm:spPr/>
    </dgm:pt>
    <dgm:pt modelId="{4BDF0D3C-5419-4AEC-B7C7-6B5E48280597}" type="pres">
      <dgm:prSet presAssocID="{842CED62-3059-4245-98E6-ADC44754D9FE}" presName="tx2" presStyleLbl="revTx" presStyleIdx="1" presStyleCnt="10"/>
      <dgm:spPr/>
    </dgm:pt>
    <dgm:pt modelId="{E261BF15-F18C-42B1-B8FA-920CE73A7F92}" type="pres">
      <dgm:prSet presAssocID="{842CED62-3059-4245-98E6-ADC44754D9FE}" presName="vert2" presStyleCnt="0"/>
      <dgm:spPr/>
    </dgm:pt>
    <dgm:pt modelId="{52A17C50-1005-49E2-B051-1FC7CEA9F58D}" type="pres">
      <dgm:prSet presAssocID="{842CED62-3059-4245-98E6-ADC44754D9FE}" presName="thinLine2b" presStyleLbl="callout" presStyleIdx="0" presStyleCnt="5"/>
      <dgm:spPr/>
    </dgm:pt>
    <dgm:pt modelId="{32907E13-D790-4FC6-962B-AE196F79D737}" type="pres">
      <dgm:prSet presAssocID="{842CED62-3059-4245-98E6-ADC44754D9FE}" presName="vertSpace2b" presStyleCnt="0"/>
      <dgm:spPr/>
    </dgm:pt>
    <dgm:pt modelId="{FCBEC808-CD60-4C1F-9E2D-3525F72560B8}" type="pres">
      <dgm:prSet presAssocID="{C5F3EF4F-96EE-4978-BB0D-626FD69197B1}" presName="thickLine" presStyleLbl="alignNode1" presStyleIdx="1" presStyleCnt="5"/>
      <dgm:spPr/>
    </dgm:pt>
    <dgm:pt modelId="{375B1A18-6322-47E9-8DBC-F157BFC6FAF8}" type="pres">
      <dgm:prSet presAssocID="{C5F3EF4F-96EE-4978-BB0D-626FD69197B1}" presName="horz1" presStyleCnt="0"/>
      <dgm:spPr/>
    </dgm:pt>
    <dgm:pt modelId="{CF1A299E-7622-4774-8323-80751BDCE86E}" type="pres">
      <dgm:prSet presAssocID="{C5F3EF4F-96EE-4978-BB0D-626FD69197B1}" presName="tx1" presStyleLbl="revTx" presStyleIdx="2" presStyleCnt="10"/>
      <dgm:spPr/>
    </dgm:pt>
    <dgm:pt modelId="{CF7A534F-CFF8-4FDD-9BD6-FA99238EEE6E}" type="pres">
      <dgm:prSet presAssocID="{C5F3EF4F-96EE-4978-BB0D-626FD69197B1}" presName="vert1" presStyleCnt="0"/>
      <dgm:spPr/>
    </dgm:pt>
    <dgm:pt modelId="{5E37A68F-61DE-449B-9462-419C17AF5E32}" type="pres">
      <dgm:prSet presAssocID="{1919C392-1086-4857-BBDB-61F10B24042A}" presName="vertSpace2a" presStyleCnt="0"/>
      <dgm:spPr/>
    </dgm:pt>
    <dgm:pt modelId="{CCF539CC-1AE0-4BC9-9402-00BF9098A66D}" type="pres">
      <dgm:prSet presAssocID="{1919C392-1086-4857-BBDB-61F10B24042A}" presName="horz2" presStyleCnt="0"/>
      <dgm:spPr/>
    </dgm:pt>
    <dgm:pt modelId="{A8F0D383-E2CD-479C-BDE2-F92D2139E218}" type="pres">
      <dgm:prSet presAssocID="{1919C392-1086-4857-BBDB-61F10B24042A}" presName="horzSpace2" presStyleCnt="0"/>
      <dgm:spPr/>
    </dgm:pt>
    <dgm:pt modelId="{6481A561-2852-4FB8-BC58-C8CFDD2430A4}" type="pres">
      <dgm:prSet presAssocID="{1919C392-1086-4857-BBDB-61F10B24042A}" presName="tx2" presStyleLbl="revTx" presStyleIdx="3" presStyleCnt="10"/>
      <dgm:spPr/>
    </dgm:pt>
    <dgm:pt modelId="{9DD17F71-3701-4441-90B3-E936E7A33C3E}" type="pres">
      <dgm:prSet presAssocID="{1919C392-1086-4857-BBDB-61F10B24042A}" presName="vert2" presStyleCnt="0"/>
      <dgm:spPr/>
    </dgm:pt>
    <dgm:pt modelId="{A1DC7E60-9C54-46A7-A23D-267652DC39A9}" type="pres">
      <dgm:prSet presAssocID="{1919C392-1086-4857-BBDB-61F10B24042A}" presName="thinLine2b" presStyleLbl="callout" presStyleIdx="1" presStyleCnt="5"/>
      <dgm:spPr/>
    </dgm:pt>
    <dgm:pt modelId="{343CECFB-CEF8-45F2-B77B-937FFED751BD}" type="pres">
      <dgm:prSet presAssocID="{1919C392-1086-4857-BBDB-61F10B24042A}" presName="vertSpace2b" presStyleCnt="0"/>
      <dgm:spPr/>
    </dgm:pt>
    <dgm:pt modelId="{E6A47469-3239-4933-B531-C25D79A54796}" type="pres">
      <dgm:prSet presAssocID="{7A3B3497-22E8-464F-83A3-2AF39E2A97D6}" presName="thickLine" presStyleLbl="alignNode1" presStyleIdx="2" presStyleCnt="5"/>
      <dgm:spPr/>
    </dgm:pt>
    <dgm:pt modelId="{EB3F6410-816E-44D0-AAA1-F9EA1DC2DDD8}" type="pres">
      <dgm:prSet presAssocID="{7A3B3497-22E8-464F-83A3-2AF39E2A97D6}" presName="horz1" presStyleCnt="0"/>
      <dgm:spPr/>
    </dgm:pt>
    <dgm:pt modelId="{02C02765-26C3-4198-9203-B6DFD7DBE695}" type="pres">
      <dgm:prSet presAssocID="{7A3B3497-22E8-464F-83A3-2AF39E2A97D6}" presName="tx1" presStyleLbl="revTx" presStyleIdx="4" presStyleCnt="10"/>
      <dgm:spPr/>
    </dgm:pt>
    <dgm:pt modelId="{324697BB-9532-4B54-9AF7-4B3C565228F1}" type="pres">
      <dgm:prSet presAssocID="{7A3B3497-22E8-464F-83A3-2AF39E2A97D6}" presName="vert1" presStyleCnt="0"/>
      <dgm:spPr/>
    </dgm:pt>
    <dgm:pt modelId="{0C6DCB46-3AB1-42CD-B520-33B38001E825}" type="pres">
      <dgm:prSet presAssocID="{985921A3-B76D-4952-8573-57A296D7649D}" presName="vertSpace2a" presStyleCnt="0"/>
      <dgm:spPr/>
    </dgm:pt>
    <dgm:pt modelId="{F5442916-974B-488A-9606-2D2F3F926C90}" type="pres">
      <dgm:prSet presAssocID="{985921A3-B76D-4952-8573-57A296D7649D}" presName="horz2" presStyleCnt="0"/>
      <dgm:spPr/>
    </dgm:pt>
    <dgm:pt modelId="{214E25CC-FF6F-45BE-9505-EBA9D3865FAF}" type="pres">
      <dgm:prSet presAssocID="{985921A3-B76D-4952-8573-57A296D7649D}" presName="horzSpace2" presStyleCnt="0"/>
      <dgm:spPr/>
    </dgm:pt>
    <dgm:pt modelId="{3E8F4F02-2706-42A1-8792-24C6569C727F}" type="pres">
      <dgm:prSet presAssocID="{985921A3-B76D-4952-8573-57A296D7649D}" presName="tx2" presStyleLbl="revTx" presStyleIdx="5" presStyleCnt="10"/>
      <dgm:spPr/>
    </dgm:pt>
    <dgm:pt modelId="{5C69775C-894E-45B3-B220-F73F92EB6A4D}" type="pres">
      <dgm:prSet presAssocID="{985921A3-B76D-4952-8573-57A296D7649D}" presName="vert2" presStyleCnt="0"/>
      <dgm:spPr/>
    </dgm:pt>
    <dgm:pt modelId="{A1ED2F06-CD0D-48C5-9C8E-13F8F826E881}" type="pres">
      <dgm:prSet presAssocID="{985921A3-B76D-4952-8573-57A296D7649D}" presName="thinLine2b" presStyleLbl="callout" presStyleIdx="2" presStyleCnt="5"/>
      <dgm:spPr/>
    </dgm:pt>
    <dgm:pt modelId="{81137637-D92E-4E6E-A700-1B8555D1E6D2}" type="pres">
      <dgm:prSet presAssocID="{985921A3-B76D-4952-8573-57A296D7649D}" presName="vertSpace2b" presStyleCnt="0"/>
      <dgm:spPr/>
    </dgm:pt>
    <dgm:pt modelId="{5129ECBE-CD6B-4A59-B05E-925B0082892A}" type="pres">
      <dgm:prSet presAssocID="{D36F7273-B1B0-4A35-ACA3-803B16723E7B}" presName="thickLine" presStyleLbl="alignNode1" presStyleIdx="3" presStyleCnt="5"/>
      <dgm:spPr/>
    </dgm:pt>
    <dgm:pt modelId="{B0027567-540E-4C16-A511-0D56F1653F7D}" type="pres">
      <dgm:prSet presAssocID="{D36F7273-B1B0-4A35-ACA3-803B16723E7B}" presName="horz1" presStyleCnt="0"/>
      <dgm:spPr/>
    </dgm:pt>
    <dgm:pt modelId="{040F563A-C87E-4090-8827-CBC7E8940031}" type="pres">
      <dgm:prSet presAssocID="{D36F7273-B1B0-4A35-ACA3-803B16723E7B}" presName="tx1" presStyleLbl="revTx" presStyleIdx="6" presStyleCnt="10"/>
      <dgm:spPr/>
    </dgm:pt>
    <dgm:pt modelId="{23D82934-B18F-4EA1-8724-D346D29A5FEA}" type="pres">
      <dgm:prSet presAssocID="{D36F7273-B1B0-4A35-ACA3-803B16723E7B}" presName="vert1" presStyleCnt="0"/>
      <dgm:spPr/>
    </dgm:pt>
    <dgm:pt modelId="{B377B148-5396-4569-BCC7-CC2A21F242A0}" type="pres">
      <dgm:prSet presAssocID="{68EBD442-C5AE-4626-8C78-93D5536D6684}" presName="vertSpace2a" presStyleCnt="0"/>
      <dgm:spPr/>
    </dgm:pt>
    <dgm:pt modelId="{4364007E-61DF-4110-9253-87FFC4D9352F}" type="pres">
      <dgm:prSet presAssocID="{68EBD442-C5AE-4626-8C78-93D5536D6684}" presName="horz2" presStyleCnt="0"/>
      <dgm:spPr/>
    </dgm:pt>
    <dgm:pt modelId="{458189B6-9B09-4AF4-B3B0-F1F682C2874C}" type="pres">
      <dgm:prSet presAssocID="{68EBD442-C5AE-4626-8C78-93D5536D6684}" presName="horzSpace2" presStyleCnt="0"/>
      <dgm:spPr/>
    </dgm:pt>
    <dgm:pt modelId="{4FAEE97B-7004-46B8-8D6B-79FED4FB315E}" type="pres">
      <dgm:prSet presAssocID="{68EBD442-C5AE-4626-8C78-93D5536D6684}" presName="tx2" presStyleLbl="revTx" presStyleIdx="7" presStyleCnt="10"/>
      <dgm:spPr/>
    </dgm:pt>
    <dgm:pt modelId="{426D5BF7-840B-4C4B-81DA-3D5F59677797}" type="pres">
      <dgm:prSet presAssocID="{68EBD442-C5AE-4626-8C78-93D5536D6684}" presName="vert2" presStyleCnt="0"/>
      <dgm:spPr/>
    </dgm:pt>
    <dgm:pt modelId="{9B5D9FAB-62EC-4AE5-88CF-06A8F2BFAEAC}" type="pres">
      <dgm:prSet presAssocID="{68EBD442-C5AE-4626-8C78-93D5536D6684}" presName="thinLine2b" presStyleLbl="callout" presStyleIdx="3" presStyleCnt="5"/>
      <dgm:spPr/>
    </dgm:pt>
    <dgm:pt modelId="{D2154E92-5EBD-45FC-9879-25C34EDFE0E9}" type="pres">
      <dgm:prSet presAssocID="{68EBD442-C5AE-4626-8C78-93D5536D6684}" presName="vertSpace2b" presStyleCnt="0"/>
      <dgm:spPr/>
    </dgm:pt>
    <dgm:pt modelId="{6082C92A-B322-487A-B92F-D1411C61DF16}" type="pres">
      <dgm:prSet presAssocID="{CAA27B63-193C-4A71-9859-8FC07FF03F15}" presName="thickLine" presStyleLbl="alignNode1" presStyleIdx="4" presStyleCnt="5"/>
      <dgm:spPr/>
    </dgm:pt>
    <dgm:pt modelId="{06478BAC-273E-40AF-8636-072AFDA6014D}" type="pres">
      <dgm:prSet presAssocID="{CAA27B63-193C-4A71-9859-8FC07FF03F15}" presName="horz1" presStyleCnt="0"/>
      <dgm:spPr/>
    </dgm:pt>
    <dgm:pt modelId="{89EB632E-0486-4887-8484-3B57A3A28C92}" type="pres">
      <dgm:prSet presAssocID="{CAA27B63-193C-4A71-9859-8FC07FF03F15}" presName="tx1" presStyleLbl="revTx" presStyleIdx="8" presStyleCnt="10"/>
      <dgm:spPr/>
    </dgm:pt>
    <dgm:pt modelId="{15365757-3F81-4D71-AD53-1CE4FD76E744}" type="pres">
      <dgm:prSet presAssocID="{CAA27B63-193C-4A71-9859-8FC07FF03F15}" presName="vert1" presStyleCnt="0"/>
      <dgm:spPr/>
    </dgm:pt>
    <dgm:pt modelId="{9ECDA065-E29B-4FA8-B44B-781BE037558B}" type="pres">
      <dgm:prSet presAssocID="{3797BFE4-4230-434D-95C1-A9E1DA79F228}" presName="vertSpace2a" presStyleCnt="0"/>
      <dgm:spPr/>
    </dgm:pt>
    <dgm:pt modelId="{E50F4A19-0729-4E53-A83B-8ED0F99AA2BC}" type="pres">
      <dgm:prSet presAssocID="{3797BFE4-4230-434D-95C1-A9E1DA79F228}" presName="horz2" presStyleCnt="0"/>
      <dgm:spPr/>
    </dgm:pt>
    <dgm:pt modelId="{AE0EBD06-7BA5-4A66-9190-D540C82E1C37}" type="pres">
      <dgm:prSet presAssocID="{3797BFE4-4230-434D-95C1-A9E1DA79F228}" presName="horzSpace2" presStyleCnt="0"/>
      <dgm:spPr/>
    </dgm:pt>
    <dgm:pt modelId="{605C556C-CE27-4AF6-98E7-F9322ADFCC50}" type="pres">
      <dgm:prSet presAssocID="{3797BFE4-4230-434D-95C1-A9E1DA79F228}" presName="tx2" presStyleLbl="revTx" presStyleIdx="9" presStyleCnt="10"/>
      <dgm:spPr/>
    </dgm:pt>
    <dgm:pt modelId="{C737545B-DD50-4B3A-B4E1-EE2525A04E7A}" type="pres">
      <dgm:prSet presAssocID="{3797BFE4-4230-434D-95C1-A9E1DA79F228}" presName="vert2" presStyleCnt="0"/>
      <dgm:spPr/>
    </dgm:pt>
    <dgm:pt modelId="{A3C9F0A4-A746-4F87-AC8E-7702E3021C45}" type="pres">
      <dgm:prSet presAssocID="{3797BFE4-4230-434D-95C1-A9E1DA79F228}" presName="thinLine2b" presStyleLbl="callout" presStyleIdx="4" presStyleCnt="5"/>
      <dgm:spPr/>
    </dgm:pt>
    <dgm:pt modelId="{07DDF98D-BF9B-4D9E-B08A-D4C3079CE102}" type="pres">
      <dgm:prSet presAssocID="{3797BFE4-4230-434D-95C1-A9E1DA79F228}" presName="vertSpace2b" presStyleCnt="0"/>
      <dgm:spPr/>
    </dgm:pt>
  </dgm:ptLst>
  <dgm:cxnLst>
    <dgm:cxn modelId="{1E051103-4DB5-43BD-B864-4304924E3975}" srcId="{CAA27B63-193C-4A71-9859-8FC07FF03F15}" destId="{3797BFE4-4230-434D-95C1-A9E1DA79F228}" srcOrd="0" destOrd="0" parTransId="{EC4B52E7-8B6D-4354-8AD6-8BC58A1B2FD1}" sibTransId="{33952FB6-5666-437B-81A0-90C0D4FD400C}"/>
    <dgm:cxn modelId="{2F663008-2D99-4681-8C5B-83EA7C1EE4C5}" type="presOf" srcId="{CAA27B63-193C-4A71-9859-8FC07FF03F15}" destId="{89EB632E-0486-4887-8484-3B57A3A28C92}" srcOrd="0" destOrd="0" presId="urn:microsoft.com/office/officeart/2008/layout/LinedList"/>
    <dgm:cxn modelId="{13B85011-0023-4564-A84E-8DCCCB5E2A14}" type="presOf" srcId="{842CED62-3059-4245-98E6-ADC44754D9FE}" destId="{4BDF0D3C-5419-4AEC-B7C7-6B5E48280597}" srcOrd="0" destOrd="0" presId="urn:microsoft.com/office/officeart/2008/layout/LinedList"/>
    <dgm:cxn modelId="{452CAB16-DFC7-4E68-B3AE-5226B3C17C7A}" type="presOf" srcId="{7A3B3497-22E8-464F-83A3-2AF39E2A97D6}" destId="{02C02765-26C3-4198-9203-B6DFD7DBE695}" srcOrd="0" destOrd="0" presId="urn:microsoft.com/office/officeart/2008/layout/LinedList"/>
    <dgm:cxn modelId="{CF077C1F-E2BF-47B8-B69D-B6C06241E799}" srcId="{7A3B3497-22E8-464F-83A3-2AF39E2A97D6}" destId="{985921A3-B76D-4952-8573-57A296D7649D}" srcOrd="0" destOrd="0" parTransId="{D9263BE6-AD8E-44E8-A1C4-6CA92C55440A}" sibTransId="{783524BC-05EF-431D-BD67-13A3110178AD}"/>
    <dgm:cxn modelId="{385D0F24-4F0D-4F10-8F1E-D0564DD7C1EC}" srcId="{6690554F-AD24-48B1-9515-75D085C9EEEC}" destId="{7A3B3497-22E8-464F-83A3-2AF39E2A97D6}" srcOrd="2" destOrd="0" parTransId="{F66BF5EC-806C-4907-A271-13460BEBE70F}" sibTransId="{EF53E371-8CCE-4BA7-8A36-DCBBAB85D562}"/>
    <dgm:cxn modelId="{61AC6F30-9849-4454-90CA-826D13433946}" type="presOf" srcId="{985921A3-B76D-4952-8573-57A296D7649D}" destId="{3E8F4F02-2706-42A1-8792-24C6569C727F}" srcOrd="0" destOrd="0" presId="urn:microsoft.com/office/officeart/2008/layout/LinedList"/>
    <dgm:cxn modelId="{C6330A3A-D0DC-436F-A54C-5BE3C67A81CB}" type="presOf" srcId="{1919C392-1086-4857-BBDB-61F10B24042A}" destId="{6481A561-2852-4FB8-BC58-C8CFDD2430A4}" srcOrd="0" destOrd="0" presId="urn:microsoft.com/office/officeart/2008/layout/LinedList"/>
    <dgm:cxn modelId="{6FD8915D-9198-4C1D-94E2-567950F440C8}" srcId="{6690554F-AD24-48B1-9515-75D085C9EEEC}" destId="{1AD85546-813D-4E93-9727-4AC8837CB543}" srcOrd="0" destOrd="0" parTransId="{9E86CDA9-9EB1-40F8-A6D0-613EEF5A6F63}" sibTransId="{5BBBD29F-FDD4-489D-A011-4B7FC4F22743}"/>
    <dgm:cxn modelId="{102E4545-B184-475C-87F0-3A015F469A20}" type="presOf" srcId="{3797BFE4-4230-434D-95C1-A9E1DA79F228}" destId="{605C556C-CE27-4AF6-98E7-F9322ADFCC50}" srcOrd="0" destOrd="0" presId="urn:microsoft.com/office/officeart/2008/layout/LinedList"/>
    <dgm:cxn modelId="{599B497B-86EF-4CB5-B35B-FD4D8399A3FE}" type="presOf" srcId="{D36F7273-B1B0-4A35-ACA3-803B16723E7B}" destId="{040F563A-C87E-4090-8827-CBC7E8940031}" srcOrd="0" destOrd="0" presId="urn:microsoft.com/office/officeart/2008/layout/LinedList"/>
    <dgm:cxn modelId="{231C2089-AC7A-4FD7-9D7F-4D376A25FE99}" srcId="{6690554F-AD24-48B1-9515-75D085C9EEEC}" destId="{D36F7273-B1B0-4A35-ACA3-803B16723E7B}" srcOrd="3" destOrd="0" parTransId="{A3C02F9E-BD52-433E-9048-D30BFD51B56B}" sibTransId="{8DE9395E-3D51-414F-A0F9-0EA52EE97310}"/>
    <dgm:cxn modelId="{20353197-2900-41CC-934E-7863E39C1DCB}" type="presOf" srcId="{6690554F-AD24-48B1-9515-75D085C9EEEC}" destId="{2287AB7B-D93E-4DCF-8AF5-5F4AE20D431E}" srcOrd="0" destOrd="0" presId="urn:microsoft.com/office/officeart/2008/layout/LinedList"/>
    <dgm:cxn modelId="{35B06598-290E-46C3-95D8-62BEAD700F49}" srcId="{D36F7273-B1B0-4A35-ACA3-803B16723E7B}" destId="{68EBD442-C5AE-4626-8C78-93D5536D6684}" srcOrd="0" destOrd="0" parTransId="{A83121CB-57E3-454C-B5B8-B43937C5100F}" sibTransId="{546DBEAB-A7EA-4445-8265-03150B450585}"/>
    <dgm:cxn modelId="{FC2EE29C-45E7-4A56-976B-65F3EFFB264E}" srcId="{6690554F-AD24-48B1-9515-75D085C9EEEC}" destId="{CAA27B63-193C-4A71-9859-8FC07FF03F15}" srcOrd="4" destOrd="0" parTransId="{D5B83326-34DA-4FD9-99B7-F476E7BE6B5E}" sibTransId="{05F46577-AB4A-47D4-9AD8-C6F2B2594E29}"/>
    <dgm:cxn modelId="{988E3CAA-8A98-4A0C-B92B-7599C9541935}" srcId="{C5F3EF4F-96EE-4978-BB0D-626FD69197B1}" destId="{1919C392-1086-4857-BBDB-61F10B24042A}" srcOrd="0" destOrd="0" parTransId="{C58CEF4F-D2D9-4A26-BA5E-EFC281C48817}" sibTransId="{AC37B628-1C19-4ACA-B822-B7DC4297B2C1}"/>
    <dgm:cxn modelId="{57D13ABF-C2B7-45F3-95E2-D90A8F99DC51}" srcId="{1AD85546-813D-4E93-9727-4AC8837CB543}" destId="{842CED62-3059-4245-98E6-ADC44754D9FE}" srcOrd="0" destOrd="0" parTransId="{E770D4AF-D374-42B6-B67D-6299347B0FD9}" sibTransId="{68D02A8B-EC62-4FC2-99DE-256D49FC9561}"/>
    <dgm:cxn modelId="{296EC3C9-42C0-4F66-AC6A-48735828A52F}" type="presOf" srcId="{68EBD442-C5AE-4626-8C78-93D5536D6684}" destId="{4FAEE97B-7004-46B8-8D6B-79FED4FB315E}" srcOrd="0" destOrd="0" presId="urn:microsoft.com/office/officeart/2008/layout/LinedList"/>
    <dgm:cxn modelId="{864F85D7-001A-4B4C-915B-DF6C11DC89EF}" type="presOf" srcId="{C5F3EF4F-96EE-4978-BB0D-626FD69197B1}" destId="{CF1A299E-7622-4774-8323-80751BDCE86E}" srcOrd="0" destOrd="0" presId="urn:microsoft.com/office/officeart/2008/layout/LinedList"/>
    <dgm:cxn modelId="{E39366DB-92CD-460C-8DE8-82BB32096574}" srcId="{6690554F-AD24-48B1-9515-75D085C9EEEC}" destId="{C5F3EF4F-96EE-4978-BB0D-626FD69197B1}" srcOrd="1" destOrd="0" parTransId="{5C6EF4DD-4489-4C64-A3FD-79346E9CE710}" sibTransId="{E4BA7397-0DD3-44B0-A842-B5E1F120D7AA}"/>
    <dgm:cxn modelId="{DD47D1F9-2219-4026-A7B4-79B36B3E5C3C}" type="presOf" srcId="{1AD85546-813D-4E93-9727-4AC8837CB543}" destId="{750E5F88-F22D-4B7A-91DF-842B97991044}" srcOrd="0" destOrd="0" presId="urn:microsoft.com/office/officeart/2008/layout/LinedList"/>
    <dgm:cxn modelId="{A53C3670-E95D-434D-A9CF-AA18EF71B50C}" type="presParOf" srcId="{2287AB7B-D93E-4DCF-8AF5-5F4AE20D431E}" destId="{971D165E-9A49-419C-B7D1-6E00F66F5226}" srcOrd="0" destOrd="0" presId="urn:microsoft.com/office/officeart/2008/layout/LinedList"/>
    <dgm:cxn modelId="{113A86D7-CB49-452C-AA54-B81B67181366}" type="presParOf" srcId="{2287AB7B-D93E-4DCF-8AF5-5F4AE20D431E}" destId="{C5601D3D-7880-470B-8837-30450F935142}" srcOrd="1" destOrd="0" presId="urn:microsoft.com/office/officeart/2008/layout/LinedList"/>
    <dgm:cxn modelId="{434AA6CF-5226-4EC0-9C17-E062990C1F0E}" type="presParOf" srcId="{C5601D3D-7880-470B-8837-30450F935142}" destId="{750E5F88-F22D-4B7A-91DF-842B97991044}" srcOrd="0" destOrd="0" presId="urn:microsoft.com/office/officeart/2008/layout/LinedList"/>
    <dgm:cxn modelId="{6D788877-6CB3-4C72-AA81-11246D37F432}" type="presParOf" srcId="{C5601D3D-7880-470B-8837-30450F935142}" destId="{34A84F71-55A9-4F9D-ABFE-823E9290EB76}" srcOrd="1" destOrd="0" presId="urn:microsoft.com/office/officeart/2008/layout/LinedList"/>
    <dgm:cxn modelId="{4D79C6B3-113D-4FFD-A672-B592FF894D1D}" type="presParOf" srcId="{34A84F71-55A9-4F9D-ABFE-823E9290EB76}" destId="{E81DFE7B-782A-45CD-8AA7-53A758E121B4}" srcOrd="0" destOrd="0" presId="urn:microsoft.com/office/officeart/2008/layout/LinedList"/>
    <dgm:cxn modelId="{C4131AE6-81A9-4B93-A89F-9A563FD80AC5}" type="presParOf" srcId="{34A84F71-55A9-4F9D-ABFE-823E9290EB76}" destId="{0745F03E-8E54-4711-ABA5-D9DC2580216A}" srcOrd="1" destOrd="0" presId="urn:microsoft.com/office/officeart/2008/layout/LinedList"/>
    <dgm:cxn modelId="{CDE7936B-0E9F-47B7-A422-E10646217321}" type="presParOf" srcId="{0745F03E-8E54-4711-ABA5-D9DC2580216A}" destId="{C97EDFC6-5574-4DD6-890E-FE8ECAC6B451}" srcOrd="0" destOrd="0" presId="urn:microsoft.com/office/officeart/2008/layout/LinedList"/>
    <dgm:cxn modelId="{5C5367A9-BB39-483B-A84C-D288973A3225}" type="presParOf" srcId="{0745F03E-8E54-4711-ABA5-D9DC2580216A}" destId="{4BDF0D3C-5419-4AEC-B7C7-6B5E48280597}" srcOrd="1" destOrd="0" presId="urn:microsoft.com/office/officeart/2008/layout/LinedList"/>
    <dgm:cxn modelId="{DCC4666F-DBFE-4ED4-9FA0-73F683D3B653}" type="presParOf" srcId="{0745F03E-8E54-4711-ABA5-D9DC2580216A}" destId="{E261BF15-F18C-42B1-B8FA-920CE73A7F92}" srcOrd="2" destOrd="0" presId="urn:microsoft.com/office/officeart/2008/layout/LinedList"/>
    <dgm:cxn modelId="{0D59B4B9-6F0C-4CE9-8F38-54B8CE0773F9}" type="presParOf" srcId="{34A84F71-55A9-4F9D-ABFE-823E9290EB76}" destId="{52A17C50-1005-49E2-B051-1FC7CEA9F58D}" srcOrd="2" destOrd="0" presId="urn:microsoft.com/office/officeart/2008/layout/LinedList"/>
    <dgm:cxn modelId="{7512DE05-B902-402F-B072-3E4F9C4D4979}" type="presParOf" srcId="{34A84F71-55A9-4F9D-ABFE-823E9290EB76}" destId="{32907E13-D790-4FC6-962B-AE196F79D737}" srcOrd="3" destOrd="0" presId="urn:microsoft.com/office/officeart/2008/layout/LinedList"/>
    <dgm:cxn modelId="{51CE2118-F546-4991-B3C4-BAB75AF525B5}" type="presParOf" srcId="{2287AB7B-D93E-4DCF-8AF5-5F4AE20D431E}" destId="{FCBEC808-CD60-4C1F-9E2D-3525F72560B8}" srcOrd="2" destOrd="0" presId="urn:microsoft.com/office/officeart/2008/layout/LinedList"/>
    <dgm:cxn modelId="{C6C106E6-A039-43C2-9471-CE187E86407C}" type="presParOf" srcId="{2287AB7B-D93E-4DCF-8AF5-5F4AE20D431E}" destId="{375B1A18-6322-47E9-8DBC-F157BFC6FAF8}" srcOrd="3" destOrd="0" presId="urn:microsoft.com/office/officeart/2008/layout/LinedList"/>
    <dgm:cxn modelId="{FE7C1484-0AB6-4777-84FE-92B1E3352D91}" type="presParOf" srcId="{375B1A18-6322-47E9-8DBC-F157BFC6FAF8}" destId="{CF1A299E-7622-4774-8323-80751BDCE86E}" srcOrd="0" destOrd="0" presId="urn:microsoft.com/office/officeart/2008/layout/LinedList"/>
    <dgm:cxn modelId="{780544A5-64A2-4947-9D1C-B3F75AE331C6}" type="presParOf" srcId="{375B1A18-6322-47E9-8DBC-F157BFC6FAF8}" destId="{CF7A534F-CFF8-4FDD-9BD6-FA99238EEE6E}" srcOrd="1" destOrd="0" presId="urn:microsoft.com/office/officeart/2008/layout/LinedList"/>
    <dgm:cxn modelId="{B2D3522D-32D9-4711-A425-20B28311B0DE}" type="presParOf" srcId="{CF7A534F-CFF8-4FDD-9BD6-FA99238EEE6E}" destId="{5E37A68F-61DE-449B-9462-419C17AF5E32}" srcOrd="0" destOrd="0" presId="urn:microsoft.com/office/officeart/2008/layout/LinedList"/>
    <dgm:cxn modelId="{A3AA8454-EEFA-4A48-82ED-57D3283D3AB7}" type="presParOf" srcId="{CF7A534F-CFF8-4FDD-9BD6-FA99238EEE6E}" destId="{CCF539CC-1AE0-4BC9-9402-00BF9098A66D}" srcOrd="1" destOrd="0" presId="urn:microsoft.com/office/officeart/2008/layout/LinedList"/>
    <dgm:cxn modelId="{1EDB5497-0304-4792-9642-25F90E443F5E}" type="presParOf" srcId="{CCF539CC-1AE0-4BC9-9402-00BF9098A66D}" destId="{A8F0D383-E2CD-479C-BDE2-F92D2139E218}" srcOrd="0" destOrd="0" presId="urn:microsoft.com/office/officeart/2008/layout/LinedList"/>
    <dgm:cxn modelId="{0105067C-41A5-481F-B6DD-427CAFFF9336}" type="presParOf" srcId="{CCF539CC-1AE0-4BC9-9402-00BF9098A66D}" destId="{6481A561-2852-4FB8-BC58-C8CFDD2430A4}" srcOrd="1" destOrd="0" presId="urn:microsoft.com/office/officeart/2008/layout/LinedList"/>
    <dgm:cxn modelId="{8D6E4280-A9E4-45EB-996F-AAD9DC4CFD48}" type="presParOf" srcId="{CCF539CC-1AE0-4BC9-9402-00BF9098A66D}" destId="{9DD17F71-3701-4441-90B3-E936E7A33C3E}" srcOrd="2" destOrd="0" presId="urn:microsoft.com/office/officeart/2008/layout/LinedList"/>
    <dgm:cxn modelId="{1AA5ABC9-37CE-4038-A92A-5B862999C816}" type="presParOf" srcId="{CF7A534F-CFF8-4FDD-9BD6-FA99238EEE6E}" destId="{A1DC7E60-9C54-46A7-A23D-267652DC39A9}" srcOrd="2" destOrd="0" presId="urn:microsoft.com/office/officeart/2008/layout/LinedList"/>
    <dgm:cxn modelId="{BF056FFD-7F5A-4340-9311-645263AB87FA}" type="presParOf" srcId="{CF7A534F-CFF8-4FDD-9BD6-FA99238EEE6E}" destId="{343CECFB-CEF8-45F2-B77B-937FFED751BD}" srcOrd="3" destOrd="0" presId="urn:microsoft.com/office/officeart/2008/layout/LinedList"/>
    <dgm:cxn modelId="{D3BCF2D4-A40E-4D9B-BDAB-EC5A79A0158C}" type="presParOf" srcId="{2287AB7B-D93E-4DCF-8AF5-5F4AE20D431E}" destId="{E6A47469-3239-4933-B531-C25D79A54796}" srcOrd="4" destOrd="0" presId="urn:microsoft.com/office/officeart/2008/layout/LinedList"/>
    <dgm:cxn modelId="{3459899B-AFC4-418F-ABD3-EFA7916A5A22}" type="presParOf" srcId="{2287AB7B-D93E-4DCF-8AF5-5F4AE20D431E}" destId="{EB3F6410-816E-44D0-AAA1-F9EA1DC2DDD8}" srcOrd="5" destOrd="0" presId="urn:microsoft.com/office/officeart/2008/layout/LinedList"/>
    <dgm:cxn modelId="{82676BBA-C612-4E16-8E72-A81A8DE66A68}" type="presParOf" srcId="{EB3F6410-816E-44D0-AAA1-F9EA1DC2DDD8}" destId="{02C02765-26C3-4198-9203-B6DFD7DBE695}" srcOrd="0" destOrd="0" presId="urn:microsoft.com/office/officeart/2008/layout/LinedList"/>
    <dgm:cxn modelId="{876BBAE3-6905-41CA-8EE7-7EFB628F5778}" type="presParOf" srcId="{EB3F6410-816E-44D0-AAA1-F9EA1DC2DDD8}" destId="{324697BB-9532-4B54-9AF7-4B3C565228F1}" srcOrd="1" destOrd="0" presId="urn:microsoft.com/office/officeart/2008/layout/LinedList"/>
    <dgm:cxn modelId="{7813CDD6-2713-4C8E-B06A-2E30C1C7DAF6}" type="presParOf" srcId="{324697BB-9532-4B54-9AF7-4B3C565228F1}" destId="{0C6DCB46-3AB1-42CD-B520-33B38001E825}" srcOrd="0" destOrd="0" presId="urn:microsoft.com/office/officeart/2008/layout/LinedList"/>
    <dgm:cxn modelId="{4F608F06-E834-450F-9FF4-C0CFD880297F}" type="presParOf" srcId="{324697BB-9532-4B54-9AF7-4B3C565228F1}" destId="{F5442916-974B-488A-9606-2D2F3F926C90}" srcOrd="1" destOrd="0" presId="urn:microsoft.com/office/officeart/2008/layout/LinedList"/>
    <dgm:cxn modelId="{5F30A8E6-740A-41FB-9548-75EC072546DA}" type="presParOf" srcId="{F5442916-974B-488A-9606-2D2F3F926C90}" destId="{214E25CC-FF6F-45BE-9505-EBA9D3865FAF}" srcOrd="0" destOrd="0" presId="urn:microsoft.com/office/officeart/2008/layout/LinedList"/>
    <dgm:cxn modelId="{B984398C-987F-4661-8DD0-FBEDDC82FDBF}" type="presParOf" srcId="{F5442916-974B-488A-9606-2D2F3F926C90}" destId="{3E8F4F02-2706-42A1-8792-24C6569C727F}" srcOrd="1" destOrd="0" presId="urn:microsoft.com/office/officeart/2008/layout/LinedList"/>
    <dgm:cxn modelId="{D2E3B812-E7D2-4B5A-90E6-07CFE2B8C82D}" type="presParOf" srcId="{F5442916-974B-488A-9606-2D2F3F926C90}" destId="{5C69775C-894E-45B3-B220-F73F92EB6A4D}" srcOrd="2" destOrd="0" presId="urn:microsoft.com/office/officeart/2008/layout/LinedList"/>
    <dgm:cxn modelId="{1E6A55BE-53EE-4C28-899B-8432E400D390}" type="presParOf" srcId="{324697BB-9532-4B54-9AF7-4B3C565228F1}" destId="{A1ED2F06-CD0D-48C5-9C8E-13F8F826E881}" srcOrd="2" destOrd="0" presId="urn:microsoft.com/office/officeart/2008/layout/LinedList"/>
    <dgm:cxn modelId="{AC4ECC97-D866-4199-9BB3-D226F806F163}" type="presParOf" srcId="{324697BB-9532-4B54-9AF7-4B3C565228F1}" destId="{81137637-D92E-4E6E-A700-1B8555D1E6D2}" srcOrd="3" destOrd="0" presId="urn:microsoft.com/office/officeart/2008/layout/LinedList"/>
    <dgm:cxn modelId="{912A24E2-A18C-4ACC-B9E8-98DA26B0A074}" type="presParOf" srcId="{2287AB7B-D93E-4DCF-8AF5-5F4AE20D431E}" destId="{5129ECBE-CD6B-4A59-B05E-925B0082892A}" srcOrd="6" destOrd="0" presId="urn:microsoft.com/office/officeart/2008/layout/LinedList"/>
    <dgm:cxn modelId="{81B5EB62-2540-474A-8AA6-4B4CEE8446FD}" type="presParOf" srcId="{2287AB7B-D93E-4DCF-8AF5-5F4AE20D431E}" destId="{B0027567-540E-4C16-A511-0D56F1653F7D}" srcOrd="7" destOrd="0" presId="urn:microsoft.com/office/officeart/2008/layout/LinedList"/>
    <dgm:cxn modelId="{05F849F0-6FB9-4F67-A0BA-5FE20C99F98D}" type="presParOf" srcId="{B0027567-540E-4C16-A511-0D56F1653F7D}" destId="{040F563A-C87E-4090-8827-CBC7E8940031}" srcOrd="0" destOrd="0" presId="urn:microsoft.com/office/officeart/2008/layout/LinedList"/>
    <dgm:cxn modelId="{4F3AD594-D9CB-4B66-A3C2-A614C90CAB55}" type="presParOf" srcId="{B0027567-540E-4C16-A511-0D56F1653F7D}" destId="{23D82934-B18F-4EA1-8724-D346D29A5FEA}" srcOrd="1" destOrd="0" presId="urn:microsoft.com/office/officeart/2008/layout/LinedList"/>
    <dgm:cxn modelId="{9DF2AC5A-F202-40F0-897E-69DD4F3256F4}" type="presParOf" srcId="{23D82934-B18F-4EA1-8724-D346D29A5FEA}" destId="{B377B148-5396-4569-BCC7-CC2A21F242A0}" srcOrd="0" destOrd="0" presId="urn:microsoft.com/office/officeart/2008/layout/LinedList"/>
    <dgm:cxn modelId="{FF6ED236-F9D0-4382-BDA7-B214CE2260DF}" type="presParOf" srcId="{23D82934-B18F-4EA1-8724-D346D29A5FEA}" destId="{4364007E-61DF-4110-9253-87FFC4D9352F}" srcOrd="1" destOrd="0" presId="urn:microsoft.com/office/officeart/2008/layout/LinedList"/>
    <dgm:cxn modelId="{AF9C1A47-1444-40BC-95CF-40FB7B28E9C4}" type="presParOf" srcId="{4364007E-61DF-4110-9253-87FFC4D9352F}" destId="{458189B6-9B09-4AF4-B3B0-F1F682C2874C}" srcOrd="0" destOrd="0" presId="urn:microsoft.com/office/officeart/2008/layout/LinedList"/>
    <dgm:cxn modelId="{CF3A31D0-001B-4DE0-A887-0EFBC5943329}" type="presParOf" srcId="{4364007E-61DF-4110-9253-87FFC4D9352F}" destId="{4FAEE97B-7004-46B8-8D6B-79FED4FB315E}" srcOrd="1" destOrd="0" presId="urn:microsoft.com/office/officeart/2008/layout/LinedList"/>
    <dgm:cxn modelId="{B8D82CCD-07F4-4059-A3A8-F43F3CB4710A}" type="presParOf" srcId="{4364007E-61DF-4110-9253-87FFC4D9352F}" destId="{426D5BF7-840B-4C4B-81DA-3D5F59677797}" srcOrd="2" destOrd="0" presId="urn:microsoft.com/office/officeart/2008/layout/LinedList"/>
    <dgm:cxn modelId="{363B934F-D41A-43D9-A7A4-3E6ADD5A4D45}" type="presParOf" srcId="{23D82934-B18F-4EA1-8724-D346D29A5FEA}" destId="{9B5D9FAB-62EC-4AE5-88CF-06A8F2BFAEAC}" srcOrd="2" destOrd="0" presId="urn:microsoft.com/office/officeart/2008/layout/LinedList"/>
    <dgm:cxn modelId="{23DBDBAC-DB15-4E48-A51D-2BA1578DEB16}" type="presParOf" srcId="{23D82934-B18F-4EA1-8724-D346D29A5FEA}" destId="{D2154E92-5EBD-45FC-9879-25C34EDFE0E9}" srcOrd="3" destOrd="0" presId="urn:microsoft.com/office/officeart/2008/layout/LinedList"/>
    <dgm:cxn modelId="{D9172586-115A-46EF-AF96-B273AFF8DFEE}" type="presParOf" srcId="{2287AB7B-D93E-4DCF-8AF5-5F4AE20D431E}" destId="{6082C92A-B322-487A-B92F-D1411C61DF16}" srcOrd="8" destOrd="0" presId="urn:microsoft.com/office/officeart/2008/layout/LinedList"/>
    <dgm:cxn modelId="{729509AD-5A0A-4A5D-AA2C-CABBFB6C588A}" type="presParOf" srcId="{2287AB7B-D93E-4DCF-8AF5-5F4AE20D431E}" destId="{06478BAC-273E-40AF-8636-072AFDA6014D}" srcOrd="9" destOrd="0" presId="urn:microsoft.com/office/officeart/2008/layout/LinedList"/>
    <dgm:cxn modelId="{FD2D00C3-792B-47D8-9104-E21D70F1E29B}" type="presParOf" srcId="{06478BAC-273E-40AF-8636-072AFDA6014D}" destId="{89EB632E-0486-4887-8484-3B57A3A28C92}" srcOrd="0" destOrd="0" presId="urn:microsoft.com/office/officeart/2008/layout/LinedList"/>
    <dgm:cxn modelId="{018B7805-1E5D-4E17-97F7-42E612227134}" type="presParOf" srcId="{06478BAC-273E-40AF-8636-072AFDA6014D}" destId="{15365757-3F81-4D71-AD53-1CE4FD76E744}" srcOrd="1" destOrd="0" presId="urn:microsoft.com/office/officeart/2008/layout/LinedList"/>
    <dgm:cxn modelId="{65DFA09D-26E8-4D5F-AFB9-EDC877D1DA32}" type="presParOf" srcId="{15365757-3F81-4D71-AD53-1CE4FD76E744}" destId="{9ECDA065-E29B-4FA8-B44B-781BE037558B}" srcOrd="0" destOrd="0" presId="urn:microsoft.com/office/officeart/2008/layout/LinedList"/>
    <dgm:cxn modelId="{95A02D33-E3D6-44D0-BA44-A6A05005CA1C}" type="presParOf" srcId="{15365757-3F81-4D71-AD53-1CE4FD76E744}" destId="{E50F4A19-0729-4E53-A83B-8ED0F99AA2BC}" srcOrd="1" destOrd="0" presId="urn:microsoft.com/office/officeart/2008/layout/LinedList"/>
    <dgm:cxn modelId="{6BEAC89D-C5DF-4B29-A49C-ED947CBE5DE8}" type="presParOf" srcId="{E50F4A19-0729-4E53-A83B-8ED0F99AA2BC}" destId="{AE0EBD06-7BA5-4A66-9190-D540C82E1C37}" srcOrd="0" destOrd="0" presId="urn:microsoft.com/office/officeart/2008/layout/LinedList"/>
    <dgm:cxn modelId="{F0E55B56-0737-48EF-802D-676674319089}" type="presParOf" srcId="{E50F4A19-0729-4E53-A83B-8ED0F99AA2BC}" destId="{605C556C-CE27-4AF6-98E7-F9322ADFCC50}" srcOrd="1" destOrd="0" presId="urn:microsoft.com/office/officeart/2008/layout/LinedList"/>
    <dgm:cxn modelId="{EDD08F36-F48D-4B8A-AF91-9EB29826004D}" type="presParOf" srcId="{E50F4A19-0729-4E53-A83B-8ED0F99AA2BC}" destId="{C737545B-DD50-4B3A-B4E1-EE2525A04E7A}" srcOrd="2" destOrd="0" presId="urn:microsoft.com/office/officeart/2008/layout/LinedList"/>
    <dgm:cxn modelId="{80963C7B-D163-4C55-ADC7-3B747960AB67}" type="presParOf" srcId="{15365757-3F81-4D71-AD53-1CE4FD76E744}" destId="{A3C9F0A4-A746-4F87-AC8E-7702E3021C45}" srcOrd="2" destOrd="0" presId="urn:microsoft.com/office/officeart/2008/layout/LinedList"/>
    <dgm:cxn modelId="{DAEBB91F-36CB-4658-95A3-237776071AE9}" type="presParOf" srcId="{15365757-3F81-4D71-AD53-1CE4FD76E744}" destId="{07DDF98D-BF9B-4D9E-B08A-D4C3079CE102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9FF299-4718-4509-B48D-F5D0B1C006C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E8493C-7E2E-4172-B2BB-EC986D5A39F5}">
      <dgm:prSet phldr="0"/>
      <dgm:spPr>
        <a:solidFill>
          <a:schemeClr val="accent2"/>
        </a:solidFill>
      </dgm:spPr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Calibri"/>
              <a:cs typeface="Calibri"/>
            </a:rPr>
            <a:t>Regional trends: Schools in the Far West, Mid East, New England have the highest earnings; Outlying Areas have the lowest. </a:t>
          </a:r>
          <a:endParaRPr lang="en-US" dirty="0">
            <a:solidFill>
              <a:schemeClr val="bg1"/>
            </a:solidFill>
            <a:latin typeface="Calibri Light" panose="020F0302020204030204"/>
          </a:endParaRPr>
        </a:p>
      </dgm:t>
    </dgm:pt>
    <dgm:pt modelId="{34B4ADA4-7D44-418D-BF18-9209A9BFD9BF}" type="parTrans" cxnId="{613DFC1E-77EE-4833-8A0C-D0BE865FE0FF}">
      <dgm:prSet/>
      <dgm:spPr/>
      <dgm:t>
        <a:bodyPr/>
        <a:lstStyle/>
        <a:p>
          <a:endParaRPr lang="en-US"/>
        </a:p>
      </dgm:t>
    </dgm:pt>
    <dgm:pt modelId="{F28F2115-1C1E-47CD-8199-82B921857542}" type="sibTrans" cxnId="{613DFC1E-77EE-4833-8A0C-D0BE865FE0FF}">
      <dgm:prSet/>
      <dgm:spPr/>
      <dgm:t>
        <a:bodyPr/>
        <a:lstStyle/>
        <a:p>
          <a:endParaRPr lang="en-US"/>
        </a:p>
      </dgm:t>
    </dgm:pt>
    <dgm:pt modelId="{84D56507-C64E-4FE8-938C-984670C8C930}">
      <dgm:prSet phldr="0"/>
      <dgm:spPr>
        <a:solidFill>
          <a:schemeClr val="accent2">
            <a:lumMod val="50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Calibri"/>
              <a:cs typeface="Calibri"/>
            </a:rPr>
            <a:t>Financial Factors: Mean earnings are negatively correlated with the percentage of Pell Grant recipients. Students attending schools with higher median family household income tend to have higher median earnings.</a:t>
          </a:r>
          <a:endParaRPr lang="en-US" dirty="0">
            <a:solidFill>
              <a:schemeClr val="bg1"/>
            </a:solidFill>
          </a:endParaRPr>
        </a:p>
      </dgm:t>
    </dgm:pt>
    <dgm:pt modelId="{EF243739-1304-4EF1-AAE0-AAE7A4A06CA8}" type="parTrans" cxnId="{6734DBE3-15CF-4A61-9128-D007789F6F2D}">
      <dgm:prSet/>
      <dgm:spPr/>
      <dgm:t>
        <a:bodyPr/>
        <a:lstStyle/>
        <a:p>
          <a:endParaRPr lang="en-US"/>
        </a:p>
      </dgm:t>
    </dgm:pt>
    <dgm:pt modelId="{1488C671-AFF3-4D00-ACC6-16D166721446}" type="sibTrans" cxnId="{6734DBE3-15CF-4A61-9128-D007789F6F2D}">
      <dgm:prSet/>
      <dgm:spPr/>
      <dgm:t>
        <a:bodyPr/>
        <a:lstStyle/>
        <a:p>
          <a:endParaRPr lang="en-US"/>
        </a:p>
      </dgm:t>
    </dgm:pt>
    <dgm:pt modelId="{D9FEA81F-FA99-4DDB-A412-E99F182C159C}">
      <dgm:prSet phldr="0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Calibri"/>
              <a:cs typeface="Calibri"/>
            </a:rPr>
            <a:t>Institutional Factors: There are positive correlations between mean earnings and SAT scores and with completion/retention rates. Schools' focus, size setting, and locale also impact future earnings. </a:t>
          </a:r>
          <a:endParaRPr lang="en-US" dirty="0">
            <a:solidFill>
              <a:schemeClr val="bg1"/>
            </a:solidFill>
          </a:endParaRPr>
        </a:p>
      </dgm:t>
    </dgm:pt>
    <dgm:pt modelId="{75A058CD-8C59-41D3-8D9C-E220D7F657F8}" type="parTrans" cxnId="{07CAE13A-3B45-4F87-AB2E-F1D787EF8D74}">
      <dgm:prSet/>
      <dgm:spPr/>
    </dgm:pt>
    <dgm:pt modelId="{29791057-A7C6-40B1-A1FA-A0EFF22553CB}" type="sibTrans" cxnId="{07CAE13A-3B45-4F87-AB2E-F1D787EF8D74}">
      <dgm:prSet/>
      <dgm:spPr/>
    </dgm:pt>
    <dgm:pt modelId="{7B8E4938-E78B-4C92-AF46-16C15798056D}" type="pres">
      <dgm:prSet presAssocID="{839FF299-4718-4509-B48D-F5D0B1C006C1}" presName="linear" presStyleCnt="0">
        <dgm:presLayoutVars>
          <dgm:animLvl val="lvl"/>
          <dgm:resizeHandles val="exact"/>
        </dgm:presLayoutVars>
      </dgm:prSet>
      <dgm:spPr/>
    </dgm:pt>
    <dgm:pt modelId="{2C2DCEE1-882D-4C52-BBA1-DC21EC26611E}" type="pres">
      <dgm:prSet presAssocID="{17E8493C-7E2E-4172-B2BB-EC986D5A39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5F9D98-7394-4096-A63E-097FE284AE3E}" type="pres">
      <dgm:prSet presAssocID="{F28F2115-1C1E-47CD-8199-82B921857542}" presName="spacer" presStyleCnt="0"/>
      <dgm:spPr/>
    </dgm:pt>
    <dgm:pt modelId="{160EA6BC-B29B-4329-AAC7-9735DF641A28}" type="pres">
      <dgm:prSet presAssocID="{D9FEA81F-FA99-4DDB-A412-E99F182C15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E1268A-20C5-4FA6-8BB2-724283A399A4}" type="pres">
      <dgm:prSet presAssocID="{29791057-A7C6-40B1-A1FA-A0EFF22553CB}" presName="spacer" presStyleCnt="0"/>
      <dgm:spPr/>
    </dgm:pt>
    <dgm:pt modelId="{BEC04EA1-DD3A-42A5-831C-A3274656D5DC}" type="pres">
      <dgm:prSet presAssocID="{84D56507-C64E-4FE8-938C-984670C8C9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0A13A1B-7F42-4090-B822-273EEB71C82F}" type="presOf" srcId="{839FF299-4718-4509-B48D-F5D0B1C006C1}" destId="{7B8E4938-E78B-4C92-AF46-16C15798056D}" srcOrd="0" destOrd="0" presId="urn:microsoft.com/office/officeart/2005/8/layout/vList2"/>
    <dgm:cxn modelId="{613DFC1E-77EE-4833-8A0C-D0BE865FE0FF}" srcId="{839FF299-4718-4509-B48D-F5D0B1C006C1}" destId="{17E8493C-7E2E-4172-B2BB-EC986D5A39F5}" srcOrd="0" destOrd="0" parTransId="{34B4ADA4-7D44-418D-BF18-9209A9BFD9BF}" sibTransId="{F28F2115-1C1E-47CD-8199-82B921857542}"/>
    <dgm:cxn modelId="{07CAE13A-3B45-4F87-AB2E-F1D787EF8D74}" srcId="{839FF299-4718-4509-B48D-F5D0B1C006C1}" destId="{D9FEA81F-FA99-4DDB-A412-E99F182C159C}" srcOrd="1" destOrd="0" parTransId="{75A058CD-8C59-41D3-8D9C-E220D7F657F8}" sibTransId="{29791057-A7C6-40B1-A1FA-A0EFF22553CB}"/>
    <dgm:cxn modelId="{ABBABF75-B39F-4577-9CEE-4C9D3E296877}" type="presOf" srcId="{84D56507-C64E-4FE8-938C-984670C8C930}" destId="{BEC04EA1-DD3A-42A5-831C-A3274656D5DC}" srcOrd="0" destOrd="0" presId="urn:microsoft.com/office/officeart/2005/8/layout/vList2"/>
    <dgm:cxn modelId="{1E73F19E-EFF2-42A9-BC96-BBDFEF603970}" type="presOf" srcId="{17E8493C-7E2E-4172-B2BB-EC986D5A39F5}" destId="{2C2DCEE1-882D-4C52-BBA1-DC21EC26611E}" srcOrd="0" destOrd="0" presId="urn:microsoft.com/office/officeart/2005/8/layout/vList2"/>
    <dgm:cxn modelId="{8EAE1AAB-061F-4918-BF13-04C9631E8F09}" type="presOf" srcId="{D9FEA81F-FA99-4DDB-A412-E99F182C159C}" destId="{160EA6BC-B29B-4329-AAC7-9735DF641A28}" srcOrd="0" destOrd="0" presId="urn:microsoft.com/office/officeart/2005/8/layout/vList2"/>
    <dgm:cxn modelId="{6734DBE3-15CF-4A61-9128-D007789F6F2D}" srcId="{839FF299-4718-4509-B48D-F5D0B1C006C1}" destId="{84D56507-C64E-4FE8-938C-984670C8C930}" srcOrd="2" destOrd="0" parTransId="{EF243739-1304-4EF1-AAE0-AAE7A4A06CA8}" sibTransId="{1488C671-AFF3-4D00-ACC6-16D166721446}"/>
    <dgm:cxn modelId="{1A3425FC-89B1-4F68-9227-08132E2A14BA}" type="presParOf" srcId="{7B8E4938-E78B-4C92-AF46-16C15798056D}" destId="{2C2DCEE1-882D-4C52-BBA1-DC21EC26611E}" srcOrd="0" destOrd="0" presId="urn:microsoft.com/office/officeart/2005/8/layout/vList2"/>
    <dgm:cxn modelId="{E21C62B4-C427-4EB7-8916-11FAC662A18F}" type="presParOf" srcId="{7B8E4938-E78B-4C92-AF46-16C15798056D}" destId="{645F9D98-7394-4096-A63E-097FE284AE3E}" srcOrd="1" destOrd="0" presId="urn:microsoft.com/office/officeart/2005/8/layout/vList2"/>
    <dgm:cxn modelId="{7B926654-F3CA-4D49-A8A7-4E7A488D01F5}" type="presParOf" srcId="{7B8E4938-E78B-4C92-AF46-16C15798056D}" destId="{160EA6BC-B29B-4329-AAC7-9735DF641A28}" srcOrd="2" destOrd="0" presId="urn:microsoft.com/office/officeart/2005/8/layout/vList2"/>
    <dgm:cxn modelId="{981FCC0B-3CA1-495B-A3B4-A2E6A4C1B386}" type="presParOf" srcId="{7B8E4938-E78B-4C92-AF46-16C15798056D}" destId="{62E1268A-20C5-4FA6-8BB2-724283A399A4}" srcOrd="3" destOrd="0" presId="urn:microsoft.com/office/officeart/2005/8/layout/vList2"/>
    <dgm:cxn modelId="{59727A7C-7CE8-4896-AA0E-58964DD55CDC}" type="presParOf" srcId="{7B8E4938-E78B-4C92-AF46-16C15798056D}" destId="{BEC04EA1-DD3A-42A5-831C-A3274656D5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63373-A8B3-45FE-A9FA-6ACDF19D077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3BFBB-DCC0-48CA-AE6C-A335194E3AA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52C09-D9C3-4B34-B094-5D28A58BF0D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With the rising costs of higher education, prospective students and parents are faced with difficult choices about which college to attend. </a:t>
          </a:r>
        </a:p>
      </dsp:txBody>
      <dsp:txXfrm>
        <a:off x="1435590" y="531"/>
        <a:ext cx="9080009" cy="1242935"/>
      </dsp:txXfrm>
    </dsp:sp>
    <dsp:sp modelId="{D6AC4669-E4A2-4133-9640-8F8F04B06681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3B0D8-8A43-401B-AB4C-AC29008A3C0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E9243-9360-4A16-842A-FDF48D1254B8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While there are many non-financial benefits to attending college, my presentation will focus on the potential for higher earnings after college.  </a:t>
          </a:r>
        </a:p>
      </dsp:txBody>
      <dsp:txXfrm>
        <a:off x="1435590" y="1554201"/>
        <a:ext cx="9080009" cy="1242935"/>
      </dsp:txXfrm>
    </dsp:sp>
    <dsp:sp modelId="{03FDFE76-0A61-4027-8F0D-3335CF9F748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0BA03-2A5F-4191-B9BA-217CB90EE19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829EE-BED2-4372-86D9-DBF007AE46E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Calibri"/>
              <a:cs typeface="Calibri"/>
            </a:rPr>
            <a:t>My presentation will analyze student earnings a decade after enrollment by institution, region, selectivity, and other factors, to help guide students looking to maximize their earnings after college.</a:t>
          </a:r>
          <a:endParaRPr lang="en-US" sz="2100" kern="1200" dirty="0">
            <a:solidFill>
              <a:schemeClr val="tx1"/>
            </a:solidFill>
            <a:latin typeface="Calibri Light"/>
            <a:cs typeface="Calibri Light"/>
          </a:endParaRP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DBBA4-A967-4262-ABD7-713C214E0079}">
      <dsp:nvSpPr>
        <dsp:cNvPr id="0" name=""/>
        <dsp:cNvSpPr/>
      </dsp:nvSpPr>
      <dsp:spPr>
        <a:xfrm>
          <a:off x="0" y="342"/>
          <a:ext cx="35413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ECD1D-D3BE-470F-B518-412C8F22A8AE}">
      <dsp:nvSpPr>
        <dsp:cNvPr id="0" name=""/>
        <dsp:cNvSpPr/>
      </dsp:nvSpPr>
      <dsp:spPr>
        <a:xfrm>
          <a:off x="0" y="342"/>
          <a:ext cx="708263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1</a:t>
          </a:r>
        </a:p>
      </dsp:txBody>
      <dsp:txXfrm>
        <a:off x="0" y="342"/>
        <a:ext cx="708263" cy="560483"/>
      </dsp:txXfrm>
    </dsp:sp>
    <dsp:sp modelId="{0A5F9F6E-BD64-4928-BBC5-2F2834346542}">
      <dsp:nvSpPr>
        <dsp:cNvPr id="0" name=""/>
        <dsp:cNvSpPr/>
      </dsp:nvSpPr>
      <dsp:spPr>
        <a:xfrm>
          <a:off x="761383" y="25793"/>
          <a:ext cx="2779935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444444"/>
              </a:solidFill>
              <a:latin typeface="Calibri"/>
              <a:cs typeface="Calibri"/>
            </a:rPr>
            <a:t>Harvard University: $120K</a:t>
          </a:r>
          <a:endParaRPr lang="en-US" sz="1300" kern="1200"/>
        </a:p>
      </dsp:txBody>
      <dsp:txXfrm>
        <a:off x="761383" y="25793"/>
        <a:ext cx="2779935" cy="509033"/>
      </dsp:txXfrm>
    </dsp:sp>
    <dsp:sp modelId="{195C63A2-B0F5-4B23-9988-3D1170DABBB4}">
      <dsp:nvSpPr>
        <dsp:cNvPr id="0" name=""/>
        <dsp:cNvSpPr/>
      </dsp:nvSpPr>
      <dsp:spPr>
        <a:xfrm>
          <a:off x="708263" y="534826"/>
          <a:ext cx="28330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04671-615D-4984-89B5-C07E6D12FFAD}">
      <dsp:nvSpPr>
        <dsp:cNvPr id="0" name=""/>
        <dsp:cNvSpPr/>
      </dsp:nvSpPr>
      <dsp:spPr>
        <a:xfrm>
          <a:off x="0" y="560825"/>
          <a:ext cx="354131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12475-C3D5-4DB6-B50E-4E563EB09C6A}">
      <dsp:nvSpPr>
        <dsp:cNvPr id="0" name=""/>
        <dsp:cNvSpPr/>
      </dsp:nvSpPr>
      <dsp:spPr>
        <a:xfrm>
          <a:off x="0" y="560825"/>
          <a:ext cx="708263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2</a:t>
          </a:r>
        </a:p>
      </dsp:txBody>
      <dsp:txXfrm>
        <a:off x="0" y="560825"/>
        <a:ext cx="708263" cy="560483"/>
      </dsp:txXfrm>
    </dsp:sp>
    <dsp:sp modelId="{22496630-B8D6-4F07-A216-B660DAAE1993}">
      <dsp:nvSpPr>
        <dsp:cNvPr id="0" name=""/>
        <dsp:cNvSpPr/>
      </dsp:nvSpPr>
      <dsp:spPr>
        <a:xfrm>
          <a:off x="761383" y="586277"/>
          <a:ext cx="2779935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alibri"/>
              <a:cs typeface="Calibri"/>
            </a:rPr>
            <a:t>Massachusetts Institute of Technology: $117K</a:t>
          </a:r>
          <a:endParaRPr lang="en-US" sz="1300" kern="1200">
            <a:latin typeface="Calibri Light"/>
            <a:cs typeface="Calibri Light"/>
          </a:endParaRPr>
        </a:p>
      </dsp:txBody>
      <dsp:txXfrm>
        <a:off x="761383" y="586277"/>
        <a:ext cx="2779935" cy="509033"/>
      </dsp:txXfrm>
    </dsp:sp>
    <dsp:sp modelId="{83B0C1C1-1D7E-44E5-95DB-C7AD20F65C63}">
      <dsp:nvSpPr>
        <dsp:cNvPr id="0" name=""/>
        <dsp:cNvSpPr/>
      </dsp:nvSpPr>
      <dsp:spPr>
        <a:xfrm>
          <a:off x="708263" y="1095310"/>
          <a:ext cx="28330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426C1-7C74-4CFA-A490-244EE8E7F2A8}">
      <dsp:nvSpPr>
        <dsp:cNvPr id="0" name=""/>
        <dsp:cNvSpPr/>
      </dsp:nvSpPr>
      <dsp:spPr>
        <a:xfrm>
          <a:off x="0" y="1121309"/>
          <a:ext cx="354131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F1417-AF15-4A00-9C02-5A109781C3BA}">
      <dsp:nvSpPr>
        <dsp:cNvPr id="0" name=""/>
        <dsp:cNvSpPr/>
      </dsp:nvSpPr>
      <dsp:spPr>
        <a:xfrm>
          <a:off x="0" y="1121309"/>
          <a:ext cx="708263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3</a:t>
          </a:r>
        </a:p>
      </dsp:txBody>
      <dsp:txXfrm>
        <a:off x="0" y="1121309"/>
        <a:ext cx="708263" cy="560483"/>
      </dsp:txXfrm>
    </dsp:sp>
    <dsp:sp modelId="{DB4D12A6-5765-4E05-9CF7-C41D7AC75588}">
      <dsp:nvSpPr>
        <dsp:cNvPr id="0" name=""/>
        <dsp:cNvSpPr/>
      </dsp:nvSpPr>
      <dsp:spPr>
        <a:xfrm>
          <a:off x="761383" y="1146761"/>
          <a:ext cx="2779935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444444"/>
              </a:solidFill>
              <a:latin typeface="Calibri"/>
              <a:cs typeface="Calibri"/>
            </a:rPr>
            <a:t>University of Pennsylvania: $107K</a:t>
          </a:r>
          <a:endParaRPr lang="en-US" sz="1300" kern="1200"/>
        </a:p>
      </dsp:txBody>
      <dsp:txXfrm>
        <a:off x="761383" y="1146761"/>
        <a:ext cx="2779935" cy="509033"/>
      </dsp:txXfrm>
    </dsp:sp>
    <dsp:sp modelId="{E436EBD9-5C3F-4129-A842-D60D3F755F32}">
      <dsp:nvSpPr>
        <dsp:cNvPr id="0" name=""/>
        <dsp:cNvSpPr/>
      </dsp:nvSpPr>
      <dsp:spPr>
        <a:xfrm>
          <a:off x="708263" y="1655794"/>
          <a:ext cx="28330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6451E-C7D9-4EEB-AF13-9F7EAA1684A1}">
      <dsp:nvSpPr>
        <dsp:cNvPr id="0" name=""/>
        <dsp:cNvSpPr/>
      </dsp:nvSpPr>
      <dsp:spPr>
        <a:xfrm>
          <a:off x="0" y="1681793"/>
          <a:ext cx="354131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F10DD-333A-4094-B70D-8C8A6036D152}">
      <dsp:nvSpPr>
        <dsp:cNvPr id="0" name=""/>
        <dsp:cNvSpPr/>
      </dsp:nvSpPr>
      <dsp:spPr>
        <a:xfrm>
          <a:off x="0" y="1681793"/>
          <a:ext cx="708263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4</a:t>
          </a:r>
        </a:p>
      </dsp:txBody>
      <dsp:txXfrm>
        <a:off x="0" y="1681793"/>
        <a:ext cx="708263" cy="560483"/>
      </dsp:txXfrm>
    </dsp:sp>
    <dsp:sp modelId="{03A00761-CC7C-4C5C-8B8A-819DEED94D45}">
      <dsp:nvSpPr>
        <dsp:cNvPr id="0" name=""/>
        <dsp:cNvSpPr/>
      </dsp:nvSpPr>
      <dsp:spPr>
        <a:xfrm>
          <a:off x="761383" y="1707245"/>
          <a:ext cx="2779935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alibri"/>
              <a:cs typeface="Calibri"/>
            </a:rPr>
            <a:t>Princeton University: $105K</a:t>
          </a:r>
          <a:endParaRPr lang="en-US" sz="1300" kern="1200">
            <a:latin typeface="Calibri Light"/>
            <a:cs typeface="Calibri Light"/>
          </a:endParaRPr>
        </a:p>
      </dsp:txBody>
      <dsp:txXfrm>
        <a:off x="761383" y="1707245"/>
        <a:ext cx="2779935" cy="509033"/>
      </dsp:txXfrm>
    </dsp:sp>
    <dsp:sp modelId="{EC507F67-DB06-43C2-A5F1-4D00C8FCF62F}">
      <dsp:nvSpPr>
        <dsp:cNvPr id="0" name=""/>
        <dsp:cNvSpPr/>
      </dsp:nvSpPr>
      <dsp:spPr>
        <a:xfrm>
          <a:off x="708263" y="2216278"/>
          <a:ext cx="28330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2A625-F380-4DB9-9DE5-DFCA7C62025A}">
      <dsp:nvSpPr>
        <dsp:cNvPr id="0" name=""/>
        <dsp:cNvSpPr/>
      </dsp:nvSpPr>
      <dsp:spPr>
        <a:xfrm>
          <a:off x="0" y="2242277"/>
          <a:ext cx="354131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81C74-6B4E-404E-8E6A-F17B75755769}">
      <dsp:nvSpPr>
        <dsp:cNvPr id="0" name=""/>
        <dsp:cNvSpPr/>
      </dsp:nvSpPr>
      <dsp:spPr>
        <a:xfrm>
          <a:off x="0" y="2242277"/>
          <a:ext cx="708263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5</a:t>
          </a:r>
        </a:p>
      </dsp:txBody>
      <dsp:txXfrm>
        <a:off x="0" y="2242277"/>
        <a:ext cx="708263" cy="560483"/>
      </dsp:txXfrm>
    </dsp:sp>
    <dsp:sp modelId="{819B73A6-87E3-4654-AC25-7966F4355F6E}">
      <dsp:nvSpPr>
        <dsp:cNvPr id="0" name=""/>
        <dsp:cNvSpPr/>
      </dsp:nvSpPr>
      <dsp:spPr>
        <a:xfrm>
          <a:off x="761383" y="2267728"/>
          <a:ext cx="2779935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alibri"/>
              <a:cs typeface="Calibri"/>
            </a:rPr>
            <a:t>California Institute of Technology: $104K</a:t>
          </a:r>
          <a:endParaRPr lang="en-US" sz="1300" kern="1200">
            <a:solidFill>
              <a:srgbClr val="444444"/>
            </a:solidFill>
            <a:latin typeface="Calibri"/>
            <a:cs typeface="Calibri"/>
          </a:endParaRPr>
        </a:p>
      </dsp:txBody>
      <dsp:txXfrm>
        <a:off x="761383" y="2267728"/>
        <a:ext cx="2779935" cy="509033"/>
      </dsp:txXfrm>
    </dsp:sp>
    <dsp:sp modelId="{BD73A15B-2978-4858-B4A9-FC3573417C1C}">
      <dsp:nvSpPr>
        <dsp:cNvPr id="0" name=""/>
        <dsp:cNvSpPr/>
      </dsp:nvSpPr>
      <dsp:spPr>
        <a:xfrm>
          <a:off x="708263" y="2776761"/>
          <a:ext cx="28330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165E-9A49-419C-B7D1-6E00F66F5226}">
      <dsp:nvSpPr>
        <dsp:cNvPr id="0" name=""/>
        <dsp:cNvSpPr/>
      </dsp:nvSpPr>
      <dsp:spPr>
        <a:xfrm>
          <a:off x="0" y="342"/>
          <a:ext cx="38055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E5F88-F22D-4B7A-91DF-842B97991044}">
      <dsp:nvSpPr>
        <dsp:cNvPr id="0" name=""/>
        <dsp:cNvSpPr/>
      </dsp:nvSpPr>
      <dsp:spPr>
        <a:xfrm>
          <a:off x="0" y="342"/>
          <a:ext cx="761119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1</a:t>
          </a:r>
        </a:p>
      </dsp:txBody>
      <dsp:txXfrm>
        <a:off x="0" y="342"/>
        <a:ext cx="761119" cy="560483"/>
      </dsp:txXfrm>
    </dsp:sp>
    <dsp:sp modelId="{4BDF0D3C-5419-4AEC-B7C7-6B5E48280597}">
      <dsp:nvSpPr>
        <dsp:cNvPr id="0" name=""/>
        <dsp:cNvSpPr/>
      </dsp:nvSpPr>
      <dsp:spPr>
        <a:xfrm>
          <a:off x="818203" y="25793"/>
          <a:ext cx="2987392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000000"/>
              </a:solidFill>
              <a:latin typeface="Calibri"/>
              <a:cs typeface="Calibri"/>
            </a:rPr>
            <a:t>University of Western States: 3.8%</a:t>
          </a:r>
          <a:endParaRPr lang="en-US" sz="1400" kern="1200"/>
        </a:p>
      </dsp:txBody>
      <dsp:txXfrm>
        <a:off x="818203" y="25793"/>
        <a:ext cx="2987392" cy="509033"/>
      </dsp:txXfrm>
    </dsp:sp>
    <dsp:sp modelId="{52A17C50-1005-49E2-B051-1FC7CEA9F58D}">
      <dsp:nvSpPr>
        <dsp:cNvPr id="0" name=""/>
        <dsp:cNvSpPr/>
      </dsp:nvSpPr>
      <dsp:spPr>
        <a:xfrm>
          <a:off x="761119" y="534827"/>
          <a:ext cx="30444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C808-CD60-4C1F-9E2D-3525F72560B8}">
      <dsp:nvSpPr>
        <dsp:cNvPr id="0" name=""/>
        <dsp:cNvSpPr/>
      </dsp:nvSpPr>
      <dsp:spPr>
        <a:xfrm>
          <a:off x="0" y="560826"/>
          <a:ext cx="38055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A299E-7622-4774-8323-80751BDCE86E}">
      <dsp:nvSpPr>
        <dsp:cNvPr id="0" name=""/>
        <dsp:cNvSpPr/>
      </dsp:nvSpPr>
      <dsp:spPr>
        <a:xfrm>
          <a:off x="0" y="560826"/>
          <a:ext cx="761119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2</a:t>
          </a:r>
        </a:p>
      </dsp:txBody>
      <dsp:txXfrm>
        <a:off x="0" y="560826"/>
        <a:ext cx="761119" cy="560483"/>
      </dsp:txXfrm>
    </dsp:sp>
    <dsp:sp modelId="{6481A561-2852-4FB8-BC58-C8CFDD2430A4}">
      <dsp:nvSpPr>
        <dsp:cNvPr id="0" name=""/>
        <dsp:cNvSpPr/>
      </dsp:nvSpPr>
      <dsp:spPr>
        <a:xfrm>
          <a:off x="818203" y="586277"/>
          <a:ext cx="2987392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000000"/>
              </a:solidFill>
              <a:latin typeface="Calibri"/>
              <a:cs typeface="Calibri"/>
            </a:rPr>
            <a:t>Capella University: 5.4%</a:t>
          </a:r>
          <a:endParaRPr lang="en-US" sz="1400" kern="1200"/>
        </a:p>
      </dsp:txBody>
      <dsp:txXfrm>
        <a:off x="818203" y="586277"/>
        <a:ext cx="2987392" cy="509033"/>
      </dsp:txXfrm>
    </dsp:sp>
    <dsp:sp modelId="{A1DC7E60-9C54-46A7-A23D-267652DC39A9}">
      <dsp:nvSpPr>
        <dsp:cNvPr id="0" name=""/>
        <dsp:cNvSpPr/>
      </dsp:nvSpPr>
      <dsp:spPr>
        <a:xfrm>
          <a:off x="761119" y="1095311"/>
          <a:ext cx="30444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47469-3239-4933-B531-C25D79A54796}">
      <dsp:nvSpPr>
        <dsp:cNvPr id="0" name=""/>
        <dsp:cNvSpPr/>
      </dsp:nvSpPr>
      <dsp:spPr>
        <a:xfrm>
          <a:off x="0" y="1121310"/>
          <a:ext cx="380559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02765-26C3-4198-9203-B6DFD7DBE695}">
      <dsp:nvSpPr>
        <dsp:cNvPr id="0" name=""/>
        <dsp:cNvSpPr/>
      </dsp:nvSpPr>
      <dsp:spPr>
        <a:xfrm>
          <a:off x="0" y="1121310"/>
          <a:ext cx="761119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3</a:t>
          </a:r>
        </a:p>
      </dsp:txBody>
      <dsp:txXfrm>
        <a:off x="0" y="1121310"/>
        <a:ext cx="761119" cy="560483"/>
      </dsp:txXfrm>
    </dsp:sp>
    <dsp:sp modelId="{3E8F4F02-2706-42A1-8792-24C6569C727F}">
      <dsp:nvSpPr>
        <dsp:cNvPr id="0" name=""/>
        <dsp:cNvSpPr/>
      </dsp:nvSpPr>
      <dsp:spPr>
        <a:xfrm>
          <a:off x="818203" y="1146761"/>
          <a:ext cx="2987392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444444"/>
              </a:solidFill>
              <a:latin typeface="Calibri"/>
              <a:cs typeface="Calibri"/>
            </a:rPr>
            <a:t>California Institute of Technology:</a:t>
          </a:r>
          <a:r>
            <a:rPr lang="en-US" sz="1400" kern="1200">
              <a:latin typeface="Calibri Light" panose="020F0302020204030204"/>
            </a:rPr>
            <a:t> 6%</a:t>
          </a:r>
          <a:endParaRPr lang="en-US" sz="1400" kern="1200"/>
        </a:p>
      </dsp:txBody>
      <dsp:txXfrm>
        <a:off x="818203" y="1146761"/>
        <a:ext cx="2987392" cy="509033"/>
      </dsp:txXfrm>
    </dsp:sp>
    <dsp:sp modelId="{A1ED2F06-CD0D-48C5-9C8E-13F8F826E881}">
      <dsp:nvSpPr>
        <dsp:cNvPr id="0" name=""/>
        <dsp:cNvSpPr/>
      </dsp:nvSpPr>
      <dsp:spPr>
        <a:xfrm>
          <a:off x="761119" y="1655794"/>
          <a:ext cx="30444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9ECBE-CD6B-4A59-B05E-925B0082892A}">
      <dsp:nvSpPr>
        <dsp:cNvPr id="0" name=""/>
        <dsp:cNvSpPr/>
      </dsp:nvSpPr>
      <dsp:spPr>
        <a:xfrm>
          <a:off x="0" y="1681793"/>
          <a:ext cx="38055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F563A-C87E-4090-8827-CBC7E8940031}">
      <dsp:nvSpPr>
        <dsp:cNvPr id="0" name=""/>
        <dsp:cNvSpPr/>
      </dsp:nvSpPr>
      <dsp:spPr>
        <a:xfrm>
          <a:off x="0" y="1681793"/>
          <a:ext cx="761119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4</a:t>
          </a:r>
        </a:p>
      </dsp:txBody>
      <dsp:txXfrm>
        <a:off x="0" y="1681793"/>
        <a:ext cx="761119" cy="560483"/>
      </dsp:txXfrm>
    </dsp:sp>
    <dsp:sp modelId="{4FAEE97B-7004-46B8-8D6B-79FED4FB315E}">
      <dsp:nvSpPr>
        <dsp:cNvPr id="0" name=""/>
        <dsp:cNvSpPr/>
      </dsp:nvSpPr>
      <dsp:spPr>
        <a:xfrm>
          <a:off x="818203" y="1707245"/>
          <a:ext cx="2987392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000000"/>
              </a:solidFill>
              <a:latin typeface="Calibri"/>
              <a:cs typeface="Calibri"/>
            </a:rPr>
            <a:t>U.S. Merchant Marine Academy: 6.2%</a:t>
          </a:r>
          <a:endParaRPr lang="en-US" sz="1400" kern="1200"/>
        </a:p>
      </dsp:txBody>
      <dsp:txXfrm>
        <a:off x="818203" y="1707245"/>
        <a:ext cx="2987392" cy="509033"/>
      </dsp:txXfrm>
    </dsp:sp>
    <dsp:sp modelId="{9B5D9FAB-62EC-4AE5-88CF-06A8F2BFAEAC}">
      <dsp:nvSpPr>
        <dsp:cNvPr id="0" name=""/>
        <dsp:cNvSpPr/>
      </dsp:nvSpPr>
      <dsp:spPr>
        <a:xfrm>
          <a:off x="761119" y="2216278"/>
          <a:ext cx="30444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2C92A-B322-487A-B92F-D1411C61DF16}">
      <dsp:nvSpPr>
        <dsp:cNvPr id="0" name=""/>
        <dsp:cNvSpPr/>
      </dsp:nvSpPr>
      <dsp:spPr>
        <a:xfrm>
          <a:off x="0" y="2242277"/>
          <a:ext cx="380559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B632E-0486-4887-8484-3B57A3A28C92}">
      <dsp:nvSpPr>
        <dsp:cNvPr id="0" name=""/>
        <dsp:cNvSpPr/>
      </dsp:nvSpPr>
      <dsp:spPr>
        <a:xfrm>
          <a:off x="0" y="2242277"/>
          <a:ext cx="761119" cy="5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 Light"/>
              <a:cs typeface="Calibri Light"/>
            </a:rPr>
            <a:t>5</a:t>
          </a:r>
        </a:p>
      </dsp:txBody>
      <dsp:txXfrm>
        <a:off x="0" y="2242277"/>
        <a:ext cx="761119" cy="560483"/>
      </dsp:txXfrm>
    </dsp:sp>
    <dsp:sp modelId="{605C556C-CE27-4AF6-98E7-F9322ADFCC50}">
      <dsp:nvSpPr>
        <dsp:cNvPr id="0" name=""/>
        <dsp:cNvSpPr/>
      </dsp:nvSpPr>
      <dsp:spPr>
        <a:xfrm>
          <a:off x="818203" y="2267729"/>
          <a:ext cx="2987392" cy="50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444444"/>
              </a:solidFill>
              <a:latin typeface="Calibri"/>
              <a:cs typeface="Calibri"/>
            </a:rPr>
            <a:t>CUNY Medgar Evers College: 7.3%</a:t>
          </a:r>
          <a:endParaRPr lang="en-US" sz="1400" kern="1200"/>
        </a:p>
      </dsp:txBody>
      <dsp:txXfrm>
        <a:off x="818203" y="2267729"/>
        <a:ext cx="2987392" cy="509033"/>
      </dsp:txXfrm>
    </dsp:sp>
    <dsp:sp modelId="{A3C9F0A4-A746-4F87-AC8E-7702E3021C45}">
      <dsp:nvSpPr>
        <dsp:cNvPr id="0" name=""/>
        <dsp:cNvSpPr/>
      </dsp:nvSpPr>
      <dsp:spPr>
        <a:xfrm>
          <a:off x="761119" y="2776762"/>
          <a:ext cx="30444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CEE1-882D-4C52-BBA1-DC21EC26611E}">
      <dsp:nvSpPr>
        <dsp:cNvPr id="0" name=""/>
        <dsp:cNvSpPr/>
      </dsp:nvSpPr>
      <dsp:spPr>
        <a:xfrm>
          <a:off x="0" y="5895"/>
          <a:ext cx="10515600" cy="139851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Calibri"/>
              <a:cs typeface="Calibri"/>
            </a:rPr>
            <a:t>Regional trends: Schools in the Far West, Mid East, New England have the highest earnings; Outlying Areas have the lowest. </a:t>
          </a:r>
          <a:endParaRPr lang="en-US" sz="2500" kern="1200" dirty="0">
            <a:solidFill>
              <a:schemeClr val="bg1"/>
            </a:solidFill>
            <a:latin typeface="Calibri Light" panose="020F0302020204030204"/>
          </a:endParaRPr>
        </a:p>
      </dsp:txBody>
      <dsp:txXfrm>
        <a:off x="68270" y="74165"/>
        <a:ext cx="10379060" cy="1261975"/>
      </dsp:txXfrm>
    </dsp:sp>
    <dsp:sp modelId="{160EA6BC-B29B-4329-AAC7-9735DF641A28}">
      <dsp:nvSpPr>
        <dsp:cNvPr id="0" name=""/>
        <dsp:cNvSpPr/>
      </dsp:nvSpPr>
      <dsp:spPr>
        <a:xfrm>
          <a:off x="0" y="1476411"/>
          <a:ext cx="10515600" cy="13985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Calibri"/>
              <a:cs typeface="Calibri"/>
            </a:rPr>
            <a:t>Institutional Factors: There are positive correlations between mean earnings and SAT scores and with completion/retention rates. Schools' focus, size setting, and locale also impact future earnings. 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68270" y="1544681"/>
        <a:ext cx="10379060" cy="1261975"/>
      </dsp:txXfrm>
    </dsp:sp>
    <dsp:sp modelId="{BEC04EA1-DD3A-42A5-831C-A3274656D5DC}">
      <dsp:nvSpPr>
        <dsp:cNvPr id="0" name=""/>
        <dsp:cNvSpPr/>
      </dsp:nvSpPr>
      <dsp:spPr>
        <a:xfrm>
          <a:off x="0" y="2946926"/>
          <a:ext cx="10515600" cy="1398515"/>
        </a:xfrm>
        <a:prstGeom prst="round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  <a:latin typeface="Calibri"/>
              <a:cs typeface="Calibri"/>
            </a:rPr>
            <a:t>Financial Factors: Mean earnings are negatively correlated with the percentage of Pell Grant recipients. Students attending schools with higher median family household income tend to have higher median earnings.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68270" y="3015196"/>
        <a:ext cx="10379060" cy="126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06A7F-D154-4D14-8B3A-CABED093930C}" type="datetimeFigureOut"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632C-0B40-415C-B69D-6F9C642F4D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0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58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58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2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2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2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2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2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0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6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7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24132" y="2570857"/>
            <a:ext cx="5853024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3124132" y="2570857"/>
            <a:ext cx="5853024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hyperlink" Target="https://collegescorecard.ed.gov/data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negieclassifications.acenet.edu/carnegie-classifica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arnegieclassifications.acenet.edu/carnegie-class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aid.gov/understand-aid/types/grants/pel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College Scorecard: Student Earnings Analysis</a:t>
            </a:r>
          </a:p>
        </p:txBody>
      </p:sp>
      <p:graphicFrame>
        <p:nvGraphicFramePr>
          <p:cNvPr id="26" name="Content Placeholder 5">
            <a:extLst>
              <a:ext uri="{FF2B5EF4-FFF2-40B4-BE49-F238E27FC236}">
                <a16:creationId xmlns:a16="http://schemas.microsoft.com/office/drawing/2014/main" id="{E78C448A-AA4E-9DCA-1CD3-006F64FF6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9638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91D59-F430-2E64-EEAA-B2074D52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172" y="0"/>
            <a:ext cx="5141958" cy="829773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  <a:endParaRPr lang="en-US">
              <a:solidFill>
                <a:schemeClr val="bg1"/>
              </a:solidFill>
              <a:ea typeface="Calibri Light" panose="020F0302020204030204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8CDD3F-CEE6-BB20-6E30-6D1A3434C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227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30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78BD6-EA13-A370-6805-CA2E5A980D48}"/>
              </a:ext>
            </a:extLst>
          </p:cNvPr>
          <p:cNvSpPr txBox="1"/>
          <p:nvPr/>
        </p:nvSpPr>
        <p:spPr>
          <a:xfrm>
            <a:off x="841074" y="2135038"/>
            <a:ext cx="1052135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There are many outliers in the data making linear regression less reliable.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My analysis does not consider other aspects of  institution selectivity such as ACT scores, grades, or student portfolios.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This data is from 2009-2010 to capture earnings after 10 years. The economy, job market, and academic environment have changed and will continue to change in the future.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150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79F6-9FE2-ACC5-97F7-08D3127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Other Factors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ECF27-331D-9146-5F2E-ECFAAC711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976" y="1250531"/>
            <a:ext cx="532725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87E63-8439-29A3-F303-AF7153130DBD}"/>
              </a:ext>
            </a:extLst>
          </p:cNvPr>
          <p:cNvSpPr txBox="1"/>
          <p:nvPr/>
        </p:nvSpPr>
        <p:spPr>
          <a:xfrm>
            <a:off x="-7189" y="5801264"/>
            <a:ext cx="12271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The analysis also evaluated  cost of attendance, admission rate, percent of students receiving loans, and median debt.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These factors did not have a significant correlation to mean student earnings. </a:t>
            </a:r>
          </a:p>
        </p:txBody>
      </p:sp>
    </p:spTree>
    <p:extLst>
      <p:ext uri="{BB962C8B-B14F-4D97-AF65-F5344CB8AC3E}">
        <p14:creationId xmlns:p14="http://schemas.microsoft.com/office/powerpoint/2010/main" val="106796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A021-55B7-D2E7-1CEF-E65E425C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739748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Executive Summary</a:t>
            </a:r>
            <a:endParaRPr lang="en-US" sz="4000">
              <a:ea typeface="Calibri Light" panose="020F0302020204030204"/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1E2E0-576C-386D-723F-645BFA43E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312" y="2469590"/>
            <a:ext cx="5157787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cs typeface="Calibri"/>
              </a:rPr>
              <a:t>Top 5 Mean Earnings after 10 Years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6B3A6-4F32-0628-6A15-63B3042F4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3700" y="2469589"/>
            <a:ext cx="5183188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cs typeface="Calibri"/>
              </a:rPr>
              <a:t>Top 5 Best Deals </a:t>
            </a:r>
            <a:endParaRPr lang="en-US" sz="2000" dirty="0">
              <a:cs typeface="Calibri"/>
            </a:endParaRPr>
          </a:p>
          <a:p>
            <a:pPr algn="ctr"/>
            <a:r>
              <a:rPr lang="en-US" sz="1000" dirty="0">
                <a:latin typeface="Calibri Light"/>
                <a:cs typeface="Calibri"/>
              </a:rPr>
              <a:t>(Lowest Median Debt/Earnings Ratio)</a:t>
            </a:r>
          </a:p>
        </p:txBody>
      </p:sp>
      <p:graphicFrame>
        <p:nvGraphicFramePr>
          <p:cNvPr id="105" name="Diagram 104">
            <a:extLst>
              <a:ext uri="{FF2B5EF4-FFF2-40B4-BE49-F238E27FC236}">
                <a16:creationId xmlns:a16="http://schemas.microsoft.com/office/drawing/2014/main" id="{999ED26F-BA46-9CFC-29BC-3143F574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477592"/>
              </p:ext>
            </p:extLst>
          </p:nvPr>
        </p:nvGraphicFramePr>
        <p:xfrm>
          <a:off x="1614295" y="3185864"/>
          <a:ext cx="3541319" cy="2803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37" name="Diagram 736">
            <a:extLst>
              <a:ext uri="{FF2B5EF4-FFF2-40B4-BE49-F238E27FC236}">
                <a16:creationId xmlns:a16="http://schemas.microsoft.com/office/drawing/2014/main" id="{AAF6CF6A-0A33-6BE9-2118-9C420DD84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741857"/>
              </p:ext>
            </p:extLst>
          </p:nvPr>
        </p:nvGraphicFramePr>
        <p:xfrm>
          <a:off x="6752290" y="3185864"/>
          <a:ext cx="3805596" cy="280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20" name="TextBox 3619">
            <a:extLst>
              <a:ext uri="{FF2B5EF4-FFF2-40B4-BE49-F238E27FC236}">
                <a16:creationId xmlns:a16="http://schemas.microsoft.com/office/drawing/2014/main" id="{6C2D0359-0BDE-7F74-EBEC-B4141A2FC258}"/>
              </a:ext>
            </a:extLst>
          </p:cNvPr>
          <p:cNvSpPr txBox="1"/>
          <p:nvPr/>
        </p:nvSpPr>
        <p:spPr>
          <a:xfrm>
            <a:off x="-2202" y="775214"/>
            <a:ext cx="1219111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Students looking to maximize their future earnings should consider schools in the Far West, Mid East, and New England.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Engineering schools ($69.5K) and Universities with very high research activities ($57.2K) offer the highest mean earnings.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Factors that are positively correlated with mean earnings are SAT equivalent scores and completion and retention rates. The percentage of students receiving Pell Grants is negatively correlated with mean earnings.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There is a positive correlation between median earnings and median family income of students attending the college. 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E17D7DAD-729B-445F-0BDC-C3C8905F4230}"/>
              </a:ext>
            </a:extLst>
          </p:cNvPr>
          <p:cNvSpPr txBox="1"/>
          <p:nvPr/>
        </p:nvSpPr>
        <p:spPr>
          <a:xfrm>
            <a:off x="7952549" y="6613543"/>
            <a:ext cx="4240771" cy="2462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cs typeface="Calibri"/>
              </a:rPr>
              <a:t>*Data from U.S. Department of Education </a:t>
            </a:r>
            <a:r>
              <a:rPr lang="en-US" sz="1000" dirty="0">
                <a:cs typeface="Calibri"/>
                <a:hlinkClick r:id="rId12"/>
              </a:rPr>
              <a:t>College Scorecard</a:t>
            </a:r>
            <a:r>
              <a:rPr lang="en-US" sz="1000" dirty="0">
                <a:cs typeface="Calibri"/>
              </a:rPr>
              <a:t> (2009-2010 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3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10-year student earnings by Region</a:t>
            </a:r>
          </a:p>
        </p:txBody>
      </p:sp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942777B-C37F-F528-CF64-6CE0AA64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34" y="1234522"/>
            <a:ext cx="3166043" cy="438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-2201" y="5655538"/>
            <a:ext cx="12191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Students attending institutions in the Far West, Mid East, and New England tend to have higher earnings after 10 years while those in Outlying Areas have the lowest earnings.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 the Continental U.S., students attending schools in CT ($58.3K) and MA ($58.2) have the highest average earnings while those in NM ($38.6K) and KY ($41.4K) have the lowest.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001925EC-2FBD-5A9E-C6E6-91249C09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82" y="1919547"/>
            <a:ext cx="6452557" cy="25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9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Institution Size, Setting, and Locale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-2201" y="5655538"/>
            <a:ext cx="12191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For each residential setting, larger schools tend to have higher median earnings with this trend most pronounced for highly residential colleges.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Institutions based in large cities have the highest mean earnings ($51.7K) while those in remote rural areas have the lowest ($38.4K).</a:t>
            </a:r>
            <a:endParaRPr lang="en-US" dirty="0"/>
          </a:p>
        </p:txBody>
      </p:sp>
      <p:pic>
        <p:nvPicPr>
          <p:cNvPr id="5" name="Picture 4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A873F6A4-E24E-CAAD-CB52-2339BACF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02" y="1963140"/>
            <a:ext cx="6773430" cy="2931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2AC02-02FC-5CE1-A708-CEC8E261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12" y="1409446"/>
            <a:ext cx="3130806" cy="4039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7FDDA2-BE43-3F49-99EC-F6EC87D92215}"/>
              </a:ext>
            </a:extLst>
          </p:cNvPr>
          <p:cNvSpPr txBox="1"/>
          <p:nvPr/>
        </p:nvSpPr>
        <p:spPr>
          <a:xfrm>
            <a:off x="4252665" y="4893536"/>
            <a:ext cx="3289372" cy="2462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cs typeface="Calibri"/>
              </a:rPr>
              <a:t>*Size and setting based on </a:t>
            </a:r>
            <a:r>
              <a:rPr lang="en-US" sz="1000">
                <a:cs typeface="Calibri"/>
                <a:hlinkClick r:id="rId4"/>
              </a:rPr>
              <a:t>Carnegie Classifications</a:t>
            </a:r>
            <a:r>
              <a:rPr lang="en-US" sz="10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25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Institution Type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41845" y="5655538"/>
            <a:ext cx="12191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Tribal colleges have the lowest mean earnings($24.1K) while Doctoral universities with very high research activity have the highest ($57.2K).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Among schools with a special focus, students attending Engineering schools have the highest average earnings ($69.5K) and those at Faith-related institutions have the lowest ($31.1K).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8EFF3-AE90-BA7F-2553-A0B7689B08E2}"/>
              </a:ext>
            </a:extLst>
          </p:cNvPr>
          <p:cNvSpPr txBox="1"/>
          <p:nvPr/>
        </p:nvSpPr>
        <p:spPr>
          <a:xfrm>
            <a:off x="9542617" y="4633665"/>
            <a:ext cx="2650702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cs typeface="Calibri"/>
              </a:rPr>
              <a:t>*Based on </a:t>
            </a:r>
            <a:r>
              <a:rPr lang="en-US" sz="1200">
                <a:cs typeface="Calibri"/>
                <a:hlinkClick r:id="rId2"/>
              </a:rPr>
              <a:t>Carnegie Classifications.</a:t>
            </a:r>
            <a:endParaRPr lang="en-US" sz="1200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A5662-92EE-A823-A36C-16242DBE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5" y="1977671"/>
            <a:ext cx="5425615" cy="2656003"/>
          </a:xfrm>
          <a:prstGeom prst="rect">
            <a:avLst/>
          </a:prstGeom>
        </p:spPr>
      </p:pic>
      <p:pic>
        <p:nvPicPr>
          <p:cNvPr id="5" name="Picture 4" descr="A bar graph with text&#10;&#10;Description automatically generated">
            <a:extLst>
              <a:ext uri="{FF2B5EF4-FFF2-40B4-BE49-F238E27FC236}">
                <a16:creationId xmlns:a16="http://schemas.microsoft.com/office/drawing/2014/main" id="{D9B22F24-945B-A184-DCBB-72CA44F7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07" y="1979785"/>
            <a:ext cx="5562159" cy="2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0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Selectivity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2203" y="5935231"/>
            <a:ext cx="121911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Undergraduate institutions that are more selective have higher median earnings.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Approximately 46%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the variability in mean earnings can be explained by the average SAT equivalent scores of students accepted to the school.</a:t>
            </a:r>
            <a:endParaRPr lang="en-US" dirty="0">
              <a:cs typeface="Calibri"/>
            </a:endParaRPr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9178EFCD-9929-781C-F3B9-C8155797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54" y="1438268"/>
            <a:ext cx="5064435" cy="3835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22EB2-1361-C1F2-25B0-A4058500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26" y="1442672"/>
            <a:ext cx="3144019" cy="382792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B15B85-638B-439E-5E80-CC5937096F0F}"/>
              </a:ext>
            </a:extLst>
          </p:cNvPr>
          <p:cNvSpPr/>
          <p:nvPr/>
        </p:nvSpPr>
        <p:spPr>
          <a:xfrm>
            <a:off x="6622350" y="1715599"/>
            <a:ext cx="691526" cy="3479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Calibri"/>
                <a:cs typeface="Calibri"/>
              </a:rPr>
              <a:t>r = .455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616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Completion and Retention Rates</a:t>
            </a:r>
            <a:endParaRPr lang="en-US"/>
          </a:p>
        </p:txBody>
      </p:sp>
      <p:pic>
        <p:nvPicPr>
          <p:cNvPr id="6" name="Content Placeholder 3" descr="A graph of blue dots&#10;&#10;Description automatically generated">
            <a:extLst>
              <a:ext uri="{FF2B5EF4-FFF2-40B4-BE49-F238E27FC236}">
                <a16:creationId xmlns:a16="http://schemas.microsoft.com/office/drawing/2014/main" id="{B6A28742-D90D-E3FD-B45E-8A89FECF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6231" y="1374243"/>
            <a:ext cx="5422863" cy="4112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2203" y="5933029"/>
            <a:ext cx="121911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Mean earnings are also positively correlated with completion and retention rates.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As a larger percentage of students remain at the institution and complete their studies within 150% of the program duration, the higher students' average earnings after 10 years. </a:t>
            </a:r>
            <a:endParaRPr lang="en-US" dirty="0">
              <a:cs typeface="Calibri"/>
            </a:endParaRPr>
          </a:p>
        </p:txBody>
      </p: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CD90AB27-CD53-3632-411D-3669D168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9" y="1374243"/>
            <a:ext cx="5425614" cy="41129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C8E203-6E1E-571F-DD41-2414529FFE6D}"/>
              </a:ext>
            </a:extLst>
          </p:cNvPr>
          <p:cNvSpPr/>
          <p:nvPr/>
        </p:nvSpPr>
        <p:spPr>
          <a:xfrm>
            <a:off x="7230190" y="1733219"/>
            <a:ext cx="691526" cy="3479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ea typeface="Calibri"/>
                <a:cs typeface="Calibri"/>
              </a:rPr>
              <a:t>r = .257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6C5981-BF03-2426-9D58-534423502249}"/>
              </a:ext>
            </a:extLst>
          </p:cNvPr>
          <p:cNvSpPr/>
          <p:nvPr/>
        </p:nvSpPr>
        <p:spPr>
          <a:xfrm>
            <a:off x="1341206" y="1733218"/>
            <a:ext cx="691526" cy="3479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Calibri"/>
                <a:cs typeface="Calibri"/>
              </a:rPr>
              <a:t>r = .363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639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Pell Grants</a:t>
            </a:r>
            <a:endParaRPr lang="en-US"/>
          </a:p>
        </p:txBody>
      </p:sp>
      <p:pic>
        <p:nvPicPr>
          <p:cNvPr id="8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899BABC2-8F90-1EE9-57DF-976C14ED0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84" y="1271282"/>
            <a:ext cx="5743575" cy="43148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6608" y="6232543"/>
            <a:ext cx="121911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There is a negative relationship between the percentage of students receiving Pell Grants* and mean earnings.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more Pell Grant recipients attending an institution, the lower the mean earnings.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3AEC-A82A-4F75-24EA-293058A2E18F}"/>
              </a:ext>
            </a:extLst>
          </p:cNvPr>
          <p:cNvSpPr/>
          <p:nvPr/>
        </p:nvSpPr>
        <p:spPr>
          <a:xfrm>
            <a:off x="8075876" y="1631911"/>
            <a:ext cx="691526" cy="3479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Calibri"/>
                <a:cs typeface="Calibri"/>
              </a:rPr>
              <a:t>r = .339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0773F-10F6-6BD7-7703-DC3B664263A3}"/>
              </a:ext>
            </a:extLst>
          </p:cNvPr>
          <p:cNvSpPr txBox="1"/>
          <p:nvPr/>
        </p:nvSpPr>
        <p:spPr>
          <a:xfrm>
            <a:off x="10872815" y="5994693"/>
            <a:ext cx="1321387" cy="8617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  <a:hlinkClick r:id="rId3"/>
              </a:rPr>
              <a:t>*Federal Pell Grants</a:t>
            </a:r>
            <a:r>
              <a:rPr lang="en-US" sz="1000">
                <a:cs typeface="Calibri"/>
              </a:rPr>
              <a:t> are awarded to students on the basis of exceptional financial need.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0491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A4C-8E88-B395-3277-B2D4B5D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cs typeface="Calibri Light"/>
              </a:rPr>
              <a:t>Family Income</a:t>
            </a:r>
            <a:endParaRPr lang="en-US"/>
          </a:p>
        </p:txBody>
      </p:sp>
      <p:pic>
        <p:nvPicPr>
          <p:cNvPr id="7" name="Content Placeholder 3" descr="A blue dotted graph with white text&#10;&#10;Description automatically generated">
            <a:extLst>
              <a:ext uri="{FF2B5EF4-FFF2-40B4-BE49-F238E27FC236}">
                <a16:creationId xmlns:a16="http://schemas.microsoft.com/office/drawing/2014/main" id="{E439D038-41A0-DFA2-75FE-8C6D2B02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893" y="1272936"/>
            <a:ext cx="5724525" cy="43148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E7ED3-6FEB-B270-7644-1585151FF80D}"/>
              </a:ext>
            </a:extLst>
          </p:cNvPr>
          <p:cNvSpPr txBox="1"/>
          <p:nvPr/>
        </p:nvSpPr>
        <p:spPr>
          <a:xfrm>
            <a:off x="2203" y="6210520"/>
            <a:ext cx="121911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Finally, median student earnings after 10 years are weakly related to median family income at the institution.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Those attending schools where students come from higher-earning households tend to have higher earnings themselves. </a:t>
            </a:r>
            <a:endParaRPr lang="en-US" dirty="0"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3AEC-A82A-4F75-24EA-293058A2E18F}"/>
              </a:ext>
            </a:extLst>
          </p:cNvPr>
          <p:cNvSpPr/>
          <p:nvPr/>
        </p:nvSpPr>
        <p:spPr>
          <a:xfrm>
            <a:off x="8102304" y="1609887"/>
            <a:ext cx="691526" cy="34796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Calibri"/>
                <a:cs typeface="Calibri"/>
              </a:rPr>
              <a:t>r = .249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697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Synergy_CF_YNR002</vt:lpstr>
      <vt:lpstr>Synergy_CF_YNR002</vt:lpstr>
      <vt:lpstr>College Scorecard: Student Earnings Analysis</vt:lpstr>
      <vt:lpstr>Executive Summary</vt:lpstr>
      <vt:lpstr>10-year student earnings by Region</vt:lpstr>
      <vt:lpstr>Institution Size, Setting, and Locale</vt:lpstr>
      <vt:lpstr>Institution Type</vt:lpstr>
      <vt:lpstr>Selectivity</vt:lpstr>
      <vt:lpstr>Completion and Retention Rates</vt:lpstr>
      <vt:lpstr>Pell Grants</vt:lpstr>
      <vt:lpstr>Family Income</vt:lpstr>
      <vt:lpstr>Conclusion</vt:lpstr>
      <vt:lpstr>Limitations</vt:lpstr>
      <vt:lpstr>Other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170</cp:revision>
  <dcterms:created xsi:type="dcterms:W3CDTF">2023-08-24T19:51:39Z</dcterms:created>
  <dcterms:modified xsi:type="dcterms:W3CDTF">2023-09-13T18:08:59Z</dcterms:modified>
</cp:coreProperties>
</file>